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36" r:id="rId5"/>
    <p:sldId id="337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2" d="100"/>
          <a:sy n="82" d="100"/>
        </p:scale>
        <p:origin x="120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229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000" b="1" dirty="0">
                <a:latin typeface="Arial" charset="0"/>
                <a:cs typeface="Arial" charset="0"/>
              </a:rPr>
              <a:t>بثقة أتقدم (كردي)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65835"/>
            <a:ext cx="9144000" cy="4768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ar-EG" sz="32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(Bi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rastî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Ez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têm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ba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te</a:t>
            </a:r>
            <a:endParaRPr lang="en-US" sz="4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Li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hemberê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mala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padişê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te</a:t>
            </a:r>
            <a:endParaRPr lang="en-US" sz="4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Pirzînê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ji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te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ra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dikim</a:t>
            </a:r>
            <a:endParaRPr lang="en-US" sz="4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Dibêjim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rumet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ji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navê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tere</a:t>
            </a:r>
            <a:r>
              <a:rPr lang="en-US" sz="4400" b="1" dirty="0">
                <a:solidFill>
                  <a:srgbClr val="000000"/>
                </a:solidFill>
                <a:latin typeface="Helvetica Neue"/>
              </a:rPr>
              <a:t>)2</a:t>
            </a:r>
            <a:endParaRPr lang="ar-EG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58187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nl-NL" sz="6000" b="1" dirty="0">
                <a:solidFill>
                  <a:srgbClr val="003300"/>
                </a:solidFill>
              </a:rPr>
              <a:t>Rumet ji navê te re (4)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15288"/>
            <a:ext cx="9144000" cy="459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(Bi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rastî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…</a:t>
            </a:r>
          </a:p>
          <a:p>
            <a:pPr algn="ctr" rtl="1">
              <a:lnSpc>
                <a:spcPct val="150000"/>
              </a:lnSpc>
            </a:pP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Ez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di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bîsim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melayketên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dibêjin</a:t>
            </a:r>
            <a:endParaRPr lang="en-US" sz="4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Rumetê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qurban</a:t>
            </a:r>
            <a:r>
              <a:rPr lang="en-US" sz="4000" b="1" dirty="0">
                <a:solidFill>
                  <a:srgbClr val="000000"/>
                </a:solidFill>
                <a:latin typeface="Helvetica Neue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Dipeyivin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halîlûya</a:t>
            </a:r>
            <a:endParaRPr lang="en-US" sz="4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Pirzinkir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û </a:t>
            </a:r>
            <a:r>
              <a:rPr lang="en-US" sz="4000" b="1" i="0" dirty="0" err="1">
                <a:solidFill>
                  <a:srgbClr val="000000"/>
                </a:solidFill>
                <a:effectLst/>
                <a:latin typeface="Helvetica Neue"/>
              </a:rPr>
              <a:t>stiranê</a:t>
            </a:r>
            <a:r>
              <a:rPr lang="en-US" sz="4000" b="1" i="0" dirty="0">
                <a:solidFill>
                  <a:srgbClr val="000000"/>
                </a:solidFill>
                <a:effectLst/>
                <a:latin typeface="Helvetica Neue"/>
              </a:rPr>
              <a:t> me ji got</a:t>
            </a:r>
            <a:r>
              <a:rPr lang="en-US" sz="4000" b="1" dirty="0">
                <a:solidFill>
                  <a:srgbClr val="000000"/>
                </a:solidFill>
                <a:latin typeface="Helvetica Neue"/>
              </a:rPr>
              <a:t>)2</a:t>
            </a:r>
            <a:endParaRPr lang="ar-EG" sz="4000" b="1" dirty="0"/>
          </a:p>
        </p:txBody>
      </p:sp>
    </p:spTree>
    <p:extLst>
      <p:ext uri="{BB962C8B-B14F-4D97-AF65-F5344CB8AC3E}">
        <p14:creationId xmlns:p14="http://schemas.microsoft.com/office/powerpoint/2010/main" val="201915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58187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nl-NL" sz="6000" b="1" dirty="0">
                <a:solidFill>
                  <a:srgbClr val="003300"/>
                </a:solidFill>
              </a:rPr>
              <a:t>Halîlûya (4)</a:t>
            </a:r>
          </a:p>
        </p:txBody>
      </p:sp>
    </p:spTree>
    <p:extLst>
      <p:ext uri="{BB962C8B-B14F-4D97-AF65-F5344CB8AC3E}">
        <p14:creationId xmlns:p14="http://schemas.microsoft.com/office/powerpoint/2010/main" val="34721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63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2025-03-04T10:36:45Z</dcterms:modified>
</cp:coreProperties>
</file>