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8" r:id="rId5"/>
    <p:sldId id="339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جانا المسيح جانا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5202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 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(في ملء الزمن وسط صمت كان طويل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ميلاد نجم ساطع ألهم العالم في ليل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بين رعاة الغنم اصوات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ملايكة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يعلنوا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ميلاد المسيـــــــــــــح المخلص يهتفوا)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</a:p>
          <a:p>
            <a:pPr algn="ctr" rtl="1"/>
            <a:endParaRPr lang="ar-EG" sz="2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Fi mala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zaman, west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saamt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kan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taweel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Milad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nagm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saatea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alham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aalam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fi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leel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Been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roaat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ghanam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aswat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malaka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yealno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Milad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maseeh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mokhales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yahtfo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  <a:endParaRPr lang="ar-EG" sz="24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en-US" sz="20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At the fullness of time, amidst a long silence,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The birth of a shining star inspired the world in the night.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Among the shepherds, the voices of angels declared,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The birth of Christ, the Savior, they proclaimed.</a:t>
            </a:r>
            <a:endParaRPr lang="ar-EG" sz="2200" b="1" i="0" dirty="0"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819"/>
            <a:ext cx="914400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2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يسوع وحدة صار لنا طريقنا للحياة</a:t>
            </a:r>
          </a:p>
          <a:p>
            <a:pPr algn="ctr">
              <a:defRPr/>
            </a:pPr>
            <a:endParaRPr lang="ar-EG" sz="105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maseeh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men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sama</a:t>
            </a:r>
            <a:r>
              <a:rPr lang="en-US" sz="28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berahma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amal</a:t>
            </a:r>
            <a:r>
              <a:rPr lang="en-US" sz="2800" b="1" dirty="0">
                <a:solidFill>
                  <a:srgbClr val="002060"/>
                </a:solidFill>
              </a:rPr>
              <a:t>, gay </a:t>
            </a:r>
            <a:r>
              <a:rPr lang="en-US" sz="2800" b="1" dirty="0" err="1">
                <a:solidFill>
                  <a:srgbClr val="002060"/>
                </a:solidFill>
              </a:rPr>
              <a:t>behob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ragaa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bemagd</a:t>
            </a:r>
            <a:r>
              <a:rPr lang="en-US" sz="2800" b="1" dirty="0">
                <a:solidFill>
                  <a:srgbClr val="002060"/>
                </a:solidFill>
              </a:rPr>
              <a:t> Allah </a:t>
            </a:r>
            <a:r>
              <a:rPr lang="en-US" sz="2800" b="1" dirty="0" err="1">
                <a:solidFill>
                  <a:srgbClr val="002060"/>
                </a:solidFill>
              </a:rPr>
              <a:t>westna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Yasou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wahdo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tarekna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hayah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algn="ctr">
              <a:defRPr/>
            </a:pPr>
            <a:endParaRPr lang="en-US" sz="1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Christ has come to us from </a:t>
            </a:r>
            <a:r>
              <a:rPr lang="en-US" sz="2400" b="1" dirty="0" err="1">
                <a:solidFill>
                  <a:srgbClr val="003300"/>
                </a:solidFill>
              </a:rPr>
              <a:t>heaven,He</a:t>
            </a:r>
            <a:r>
              <a:rPr lang="en-US" sz="2400" b="1" dirty="0">
                <a:solidFill>
                  <a:srgbClr val="003300"/>
                </a:solidFill>
              </a:rPr>
              <a:t> comes with mercy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hope, with love and faith. He comes with the glory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of God among us. Jesus alone became our way to life.</a:t>
            </a:r>
            <a:endParaRPr lang="ar-EG" sz="2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1335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 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(نور ملي المكان شق عتمة الغيوم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جاي يصلح الي فات يخلص من كل القيود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وعد بتجديد بعد سنين كنا بعيد 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سمع صراخ قلوبنا جاي يحيينا من جديد)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en-US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Noor mala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makan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shak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aatma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ghyoom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Gay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yesalah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ely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fat,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yekhalles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men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kol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kyood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Waad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betagdeed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bad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senen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kona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baaeed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Semea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srakh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kolobna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gay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yehyena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men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geded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endParaRPr lang="en-US" sz="20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Light filled the place, tearing through the dark clouds.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He comes to fix the past, to free us from all chains.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 promise of renewal after years of being far away.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He heard the cries of our hearts; He comes to give us life again.</a:t>
            </a:r>
            <a:endParaRPr lang="ar-EG" sz="2200" b="1" i="0" dirty="0"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5948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819"/>
            <a:ext cx="914400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2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يسوع وحدة صار لنا طريقنا للحياة</a:t>
            </a:r>
          </a:p>
          <a:p>
            <a:pPr algn="ctr">
              <a:defRPr/>
            </a:pPr>
            <a:endParaRPr lang="ar-EG" sz="105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maseeh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men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sama</a:t>
            </a:r>
            <a:r>
              <a:rPr lang="en-US" sz="28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berahma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amal</a:t>
            </a:r>
            <a:r>
              <a:rPr lang="en-US" sz="2800" b="1" dirty="0">
                <a:solidFill>
                  <a:srgbClr val="002060"/>
                </a:solidFill>
              </a:rPr>
              <a:t>, gay </a:t>
            </a:r>
            <a:r>
              <a:rPr lang="en-US" sz="2800" b="1" dirty="0" err="1">
                <a:solidFill>
                  <a:srgbClr val="002060"/>
                </a:solidFill>
              </a:rPr>
              <a:t>behob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ragaa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bemagd</a:t>
            </a:r>
            <a:r>
              <a:rPr lang="en-US" sz="2800" b="1" dirty="0">
                <a:solidFill>
                  <a:srgbClr val="002060"/>
                </a:solidFill>
              </a:rPr>
              <a:t> Allah </a:t>
            </a:r>
            <a:r>
              <a:rPr lang="en-US" sz="2800" b="1" dirty="0" err="1">
                <a:solidFill>
                  <a:srgbClr val="002060"/>
                </a:solidFill>
              </a:rPr>
              <a:t>westna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Yasou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wahdo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tarekna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hayah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algn="ctr">
              <a:defRPr/>
            </a:pPr>
            <a:endParaRPr lang="en-US" sz="1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Christ has come to us from </a:t>
            </a:r>
            <a:r>
              <a:rPr lang="en-US" sz="2400" b="1" dirty="0" err="1">
                <a:solidFill>
                  <a:srgbClr val="003300"/>
                </a:solidFill>
              </a:rPr>
              <a:t>heaven,He</a:t>
            </a:r>
            <a:r>
              <a:rPr lang="en-US" sz="2400" b="1" dirty="0">
                <a:solidFill>
                  <a:srgbClr val="003300"/>
                </a:solidFill>
              </a:rPr>
              <a:t> comes with mercy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hope, with love and faith. He comes with the glory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of God among us. Jesus alone became our way to life.</a:t>
            </a:r>
            <a:endParaRPr lang="ar-EG" sz="2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97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418</Words>
  <Application>Microsoft Office PowerPoint</Application>
  <PresentationFormat>عرض على الشاشة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124</cp:revision>
  <dcterms:created xsi:type="dcterms:W3CDTF">2021-12-07T14:30:00Z</dcterms:created>
  <dcterms:modified xsi:type="dcterms:W3CDTF">2025-05-03T20:34:02Z</dcterms:modified>
</cp:coreProperties>
</file>