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5" r:id="rId3"/>
    <p:sldId id="335" r:id="rId4"/>
    <p:sldId id="338" r:id="rId5"/>
    <p:sldId id="337" r:id="rId6"/>
    <p:sldId id="29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93" d="100"/>
          <a:sy n="93" d="100"/>
        </p:scale>
        <p:origin x="1616" y="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443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6600" b="1" dirty="0">
                <a:latin typeface="Arial" charset="0"/>
                <a:cs typeface="Arial" charset="0"/>
              </a:rPr>
              <a:t>جانا المسيح جانا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85202"/>
            <a:ext cx="91440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2800" b="1" dirty="0">
                <a:latin typeface="Arial" charset="0"/>
                <a:cs typeface="Arial" charset="0"/>
              </a:rPr>
              <a:t>1- </a:t>
            </a: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(في ملء الزمن وسط صمت كان طويل</a:t>
            </a:r>
          </a:p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ميلاد نجم ساطع ألهم العالم في ليل</a:t>
            </a:r>
          </a:p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بين رعاة الغنم اصوات </a:t>
            </a:r>
            <a:r>
              <a:rPr lang="ar-EG" sz="4000" b="1" i="0" dirty="0" err="1">
                <a:solidFill>
                  <a:srgbClr val="000000"/>
                </a:solidFill>
                <a:effectLst/>
                <a:latin typeface="Helvetica Neue"/>
              </a:rPr>
              <a:t>ملايكة</a:t>
            </a: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 يعلنوا</a:t>
            </a:r>
          </a:p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ميلاد المسيـــــــــــــح المخلص يهتفوا)</a:t>
            </a:r>
            <a:r>
              <a:rPr lang="ar-EG" sz="2800" b="1" i="0" dirty="0">
                <a:solidFill>
                  <a:srgbClr val="000000"/>
                </a:solidFill>
                <a:effectLst/>
                <a:latin typeface="Helvetica Neue"/>
              </a:rPr>
              <a:t>2</a:t>
            </a:r>
          </a:p>
          <a:p>
            <a:pPr algn="ctr" rtl="1"/>
            <a:endParaRPr lang="ar-EG" sz="24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Fi mala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el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zaman, west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samt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kan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taweel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,</a:t>
            </a:r>
          </a:p>
          <a:p>
            <a:pPr algn="ctr" rtl="1"/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Milad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nagm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saatea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alham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el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aalam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fi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leel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.</a:t>
            </a:r>
          </a:p>
          <a:p>
            <a:pPr algn="ctr" rtl="1"/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Been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roaat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el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ghanam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,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aswat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malaaka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yealno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,</a:t>
            </a:r>
          </a:p>
          <a:p>
            <a:pPr algn="ctr" rtl="1"/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Milad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el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maseeh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el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mokhalis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yahtfo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.</a:t>
            </a:r>
            <a:endParaRPr lang="ar-EG" sz="2400" b="1" i="0" dirty="0">
              <a:solidFill>
                <a:srgbClr val="FF0000"/>
              </a:solidFill>
              <a:effectLst/>
              <a:latin typeface="Helvetica Neue"/>
            </a:endParaRPr>
          </a:p>
          <a:p>
            <a:pPr algn="ctr" rtl="1"/>
            <a:endParaRPr lang="en-US" sz="2000" b="1" i="0" dirty="0">
              <a:solidFill>
                <a:srgbClr val="FF0000"/>
              </a:solidFill>
              <a:effectLst/>
              <a:latin typeface="Helvetica Neue"/>
            </a:endParaRPr>
          </a:p>
          <a:p>
            <a:pPr algn="ctr" rtl="1"/>
            <a:r>
              <a:rPr lang="en-US" sz="2200" b="1" i="0" dirty="0">
                <a:effectLst/>
                <a:latin typeface="Helvetica Neue"/>
              </a:rPr>
              <a:t>At the fullness of time, amidst a long silence,</a:t>
            </a:r>
          </a:p>
          <a:p>
            <a:pPr algn="ctr" rtl="1"/>
            <a:r>
              <a:rPr lang="en-US" sz="2200" b="1" i="0" dirty="0">
                <a:effectLst/>
                <a:latin typeface="Helvetica Neue"/>
              </a:rPr>
              <a:t>The birth of a shining star inspired the world in the night.</a:t>
            </a:r>
          </a:p>
          <a:p>
            <a:pPr algn="ctr" rtl="1"/>
            <a:r>
              <a:rPr lang="en-US" sz="2200" b="1" i="0" dirty="0">
                <a:effectLst/>
                <a:latin typeface="Helvetica Neue"/>
              </a:rPr>
              <a:t>Among the shepherds, the voices of angels declared,</a:t>
            </a:r>
          </a:p>
          <a:p>
            <a:pPr algn="ctr" rtl="1"/>
            <a:r>
              <a:rPr lang="en-US" sz="2200" b="1" i="0" dirty="0">
                <a:effectLst/>
                <a:latin typeface="Helvetica Neue"/>
              </a:rPr>
              <a:t>The birth of Christ, the Savior, they proclaimed.</a:t>
            </a:r>
            <a:endParaRPr lang="ar-EG" sz="2200" b="1" i="0" dirty="0">
              <a:effectLst/>
              <a:latin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99819"/>
            <a:ext cx="9144000" cy="6224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28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(جانا المسيح جانا من السماء</a:t>
            </a: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جاي برحمة وامل جاي بحب ورجاء</a:t>
            </a: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جـــاي بمجـــــد الله وسطنـــا)2</a:t>
            </a: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يسوع وحدة صار لنا طريقنا للحياة</a:t>
            </a:r>
          </a:p>
          <a:p>
            <a:pPr algn="ctr">
              <a:defRPr/>
            </a:pPr>
            <a:endParaRPr lang="ar-EG" sz="105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en-US" sz="2800" b="1" dirty="0" err="1">
                <a:solidFill>
                  <a:srgbClr val="002060"/>
                </a:solidFill>
              </a:rPr>
              <a:t>Gana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el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maseeh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gana</a:t>
            </a:r>
            <a:r>
              <a:rPr lang="en-US" sz="2800" b="1" dirty="0">
                <a:solidFill>
                  <a:srgbClr val="002060"/>
                </a:solidFill>
              </a:rPr>
              <a:t> men </a:t>
            </a:r>
            <a:r>
              <a:rPr lang="en-US" sz="2800" b="1" dirty="0" err="1">
                <a:solidFill>
                  <a:srgbClr val="002060"/>
                </a:solidFill>
              </a:rPr>
              <a:t>el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sama</a:t>
            </a:r>
            <a:r>
              <a:rPr lang="en-US" sz="2800" b="1" dirty="0">
                <a:solidFill>
                  <a:srgbClr val="002060"/>
                </a:solidFill>
              </a:rPr>
              <a:t>,</a:t>
            </a:r>
          </a:p>
          <a:p>
            <a:pPr algn="ctr">
              <a:defRPr/>
            </a:pPr>
            <a:r>
              <a:rPr lang="en-US" sz="2800" b="1" dirty="0">
                <a:solidFill>
                  <a:srgbClr val="002060"/>
                </a:solidFill>
              </a:rPr>
              <a:t>Gay </a:t>
            </a:r>
            <a:r>
              <a:rPr lang="en-US" sz="2800" b="1" dirty="0" err="1">
                <a:solidFill>
                  <a:srgbClr val="002060"/>
                </a:solidFill>
              </a:rPr>
              <a:t>berahma</a:t>
            </a:r>
            <a:r>
              <a:rPr lang="en-US" sz="2800" b="1" dirty="0">
                <a:solidFill>
                  <a:srgbClr val="002060"/>
                </a:solidFill>
              </a:rPr>
              <a:t> w </a:t>
            </a:r>
            <a:r>
              <a:rPr lang="en-US" sz="2800" b="1" dirty="0" err="1">
                <a:solidFill>
                  <a:srgbClr val="002060"/>
                </a:solidFill>
              </a:rPr>
              <a:t>amal</a:t>
            </a:r>
            <a:r>
              <a:rPr lang="en-US" sz="2800" b="1" dirty="0">
                <a:solidFill>
                  <a:srgbClr val="002060"/>
                </a:solidFill>
              </a:rPr>
              <a:t>, gay </a:t>
            </a:r>
            <a:r>
              <a:rPr lang="en-US" sz="2800" b="1" dirty="0" err="1">
                <a:solidFill>
                  <a:srgbClr val="002060"/>
                </a:solidFill>
              </a:rPr>
              <a:t>behob</a:t>
            </a:r>
            <a:r>
              <a:rPr lang="en-US" sz="2800" b="1" dirty="0">
                <a:solidFill>
                  <a:srgbClr val="002060"/>
                </a:solidFill>
              </a:rPr>
              <a:t> w </a:t>
            </a:r>
            <a:r>
              <a:rPr lang="en-US" sz="2800" b="1" dirty="0" err="1">
                <a:solidFill>
                  <a:srgbClr val="002060"/>
                </a:solidFill>
              </a:rPr>
              <a:t>ragaa</a:t>
            </a:r>
            <a:endParaRPr lang="en-US" sz="2800" b="1" dirty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en-US" sz="2800" b="1" dirty="0">
                <a:solidFill>
                  <a:srgbClr val="002060"/>
                </a:solidFill>
              </a:rPr>
              <a:t>Gay </a:t>
            </a:r>
            <a:r>
              <a:rPr lang="en-US" sz="2800" b="1" dirty="0" err="1">
                <a:solidFill>
                  <a:srgbClr val="002060"/>
                </a:solidFill>
              </a:rPr>
              <a:t>bemagd</a:t>
            </a:r>
            <a:r>
              <a:rPr lang="en-US" sz="2800" b="1" dirty="0">
                <a:solidFill>
                  <a:srgbClr val="002060"/>
                </a:solidFill>
              </a:rPr>
              <a:t> Allah </a:t>
            </a:r>
            <a:r>
              <a:rPr lang="en-US" sz="2800" b="1" dirty="0" err="1">
                <a:solidFill>
                  <a:srgbClr val="002060"/>
                </a:solidFill>
              </a:rPr>
              <a:t>westna</a:t>
            </a:r>
            <a:endParaRPr lang="en-US" sz="2800" b="1" dirty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en-US" sz="2800" b="1" dirty="0" err="1">
                <a:solidFill>
                  <a:srgbClr val="002060"/>
                </a:solidFill>
              </a:rPr>
              <a:t>Yasou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wahdo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sar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lena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tareqna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lel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hayah</a:t>
            </a:r>
            <a:r>
              <a:rPr lang="en-US" sz="2800" b="1" dirty="0">
                <a:solidFill>
                  <a:srgbClr val="002060"/>
                </a:solidFill>
              </a:rPr>
              <a:t>.</a:t>
            </a:r>
          </a:p>
          <a:p>
            <a:pPr algn="ctr">
              <a:defRPr/>
            </a:pPr>
            <a:endParaRPr lang="en-US" sz="1200" b="1" dirty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en-US" sz="2400" b="1" dirty="0">
                <a:solidFill>
                  <a:srgbClr val="003300"/>
                </a:solidFill>
              </a:rPr>
              <a:t>Christ has come to us from </a:t>
            </a:r>
            <a:r>
              <a:rPr lang="en-US" sz="2400" b="1" dirty="0" err="1">
                <a:solidFill>
                  <a:srgbClr val="003300"/>
                </a:solidFill>
              </a:rPr>
              <a:t>heaven,He</a:t>
            </a:r>
            <a:r>
              <a:rPr lang="en-US" sz="2400" b="1" dirty="0">
                <a:solidFill>
                  <a:srgbClr val="003300"/>
                </a:solidFill>
              </a:rPr>
              <a:t> comes with mercy </a:t>
            </a:r>
          </a:p>
          <a:p>
            <a:pPr algn="ctr">
              <a:defRPr/>
            </a:pPr>
            <a:r>
              <a:rPr lang="en-US" sz="2400" b="1" dirty="0">
                <a:solidFill>
                  <a:srgbClr val="003300"/>
                </a:solidFill>
              </a:rPr>
              <a:t>and hope, with love and faith. He comes with the glory </a:t>
            </a:r>
          </a:p>
          <a:p>
            <a:pPr algn="ctr">
              <a:defRPr/>
            </a:pPr>
            <a:r>
              <a:rPr lang="en-US" sz="2400" b="1" dirty="0">
                <a:solidFill>
                  <a:srgbClr val="003300"/>
                </a:solidFill>
              </a:rPr>
              <a:t>of God among us. Jesus alone became our way to life.</a:t>
            </a:r>
            <a:endParaRPr lang="ar-EG" sz="24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01335"/>
            <a:ext cx="9144000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2800" b="1" dirty="0">
                <a:latin typeface="Arial" charset="0"/>
                <a:cs typeface="Arial" charset="0"/>
              </a:rPr>
              <a:t>2- </a:t>
            </a:r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(نور ملي المكان شق عتمة الغيوم</a:t>
            </a:r>
          </a:p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جاي يصلح الي فات يخلص من كل القيود</a:t>
            </a:r>
          </a:p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وعد بتجديد بعد سنين كنا بعيد </a:t>
            </a:r>
          </a:p>
          <a:p>
            <a:pPr algn="ctr" rtl="1"/>
            <a:r>
              <a:rPr lang="ar-EG" sz="4000" b="1" i="0" dirty="0">
                <a:solidFill>
                  <a:srgbClr val="000000"/>
                </a:solidFill>
                <a:effectLst/>
                <a:latin typeface="Helvetica Neue"/>
              </a:rPr>
              <a:t>سمع صراخ قلوبنا جاي يحيينا من جديد)</a:t>
            </a:r>
            <a:r>
              <a:rPr lang="ar-EG" sz="2800" b="1" i="0" dirty="0">
                <a:solidFill>
                  <a:srgbClr val="000000"/>
                </a:solidFill>
                <a:effectLst/>
                <a:latin typeface="Helvetica Neue"/>
              </a:rPr>
              <a:t>2</a:t>
            </a:r>
            <a:endParaRPr lang="ar-EG" sz="4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endParaRPr lang="en-US" b="1" i="0" dirty="0">
              <a:solidFill>
                <a:srgbClr val="FF0000"/>
              </a:solidFill>
              <a:effectLst/>
              <a:latin typeface="Helvetica Neue"/>
            </a:endParaRPr>
          </a:p>
          <a:p>
            <a:pPr algn="ctr" rtl="1"/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Noor mala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el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makan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,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shaq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aatma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el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ghyoom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.</a:t>
            </a:r>
          </a:p>
          <a:p>
            <a:pPr algn="ctr" rtl="1"/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Gay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yesalah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ely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fat,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yekhalles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men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kol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el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qyood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.</a:t>
            </a:r>
          </a:p>
          <a:p>
            <a:pPr algn="ctr" rtl="1"/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Waad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betagdeed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baad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sneen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konna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baaeed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.</a:t>
            </a:r>
          </a:p>
          <a:p>
            <a:pPr algn="ctr" rtl="1"/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Semea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sraakh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qloobna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, gay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yehyena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 men </a:t>
            </a:r>
            <a:r>
              <a:rPr lang="en-US" sz="2400" b="1" i="0" dirty="0" err="1">
                <a:solidFill>
                  <a:srgbClr val="FF0000"/>
                </a:solidFill>
                <a:effectLst/>
                <a:latin typeface="Helvetica Neue"/>
              </a:rPr>
              <a:t>gedeed</a:t>
            </a:r>
            <a:r>
              <a:rPr lang="en-US" sz="2400" b="1" i="0" dirty="0">
                <a:solidFill>
                  <a:srgbClr val="FF0000"/>
                </a:solidFill>
                <a:effectLst/>
                <a:latin typeface="Helvetica Neue"/>
              </a:rPr>
              <a:t>.</a:t>
            </a:r>
          </a:p>
          <a:p>
            <a:pPr algn="ctr" rtl="1"/>
            <a:endParaRPr lang="en-US" sz="2000" b="1" i="0" dirty="0">
              <a:solidFill>
                <a:srgbClr val="FF0000"/>
              </a:solidFill>
              <a:effectLst/>
              <a:latin typeface="Helvetica Neue"/>
            </a:endParaRPr>
          </a:p>
          <a:p>
            <a:pPr algn="ctr" rtl="1"/>
            <a:r>
              <a:rPr lang="en-US" sz="2200" b="1" i="0" dirty="0">
                <a:effectLst/>
                <a:latin typeface="Helvetica Neue"/>
              </a:rPr>
              <a:t>Light filled the place, tearing through the dark clouds.</a:t>
            </a:r>
          </a:p>
          <a:p>
            <a:pPr algn="ctr" rtl="1"/>
            <a:r>
              <a:rPr lang="en-US" sz="2200" b="1" i="0" dirty="0">
                <a:effectLst/>
                <a:latin typeface="Helvetica Neue"/>
              </a:rPr>
              <a:t>He comes to fix the past, to free us from all chains.</a:t>
            </a:r>
          </a:p>
          <a:p>
            <a:pPr algn="ctr" rtl="1"/>
            <a:r>
              <a:rPr lang="en-US" sz="2200" b="1" i="0" dirty="0">
                <a:effectLst/>
                <a:latin typeface="Helvetica Neue"/>
              </a:rPr>
              <a:t>A promise of renewal after years of being far away.</a:t>
            </a:r>
          </a:p>
          <a:p>
            <a:pPr algn="ctr" rtl="1"/>
            <a:r>
              <a:rPr lang="en-US" sz="2200" b="1" i="0" dirty="0">
                <a:effectLst/>
                <a:latin typeface="Helvetica Neue"/>
              </a:rPr>
              <a:t>He heard the cries of our hearts; He comes to give us life again.</a:t>
            </a:r>
            <a:endParaRPr lang="ar-EG" sz="2200" b="1" i="0" dirty="0"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659486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99819"/>
            <a:ext cx="9144000" cy="6224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28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(جانا المسيح جانا من السماء</a:t>
            </a: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جاي برحمة وامل جاي بحب ورجاء</a:t>
            </a: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جـــاي بمجـــــد الله وسطنـــا)2</a:t>
            </a:r>
          </a:p>
          <a:p>
            <a:pPr algn="ctr">
              <a:defRPr/>
            </a:pPr>
            <a:r>
              <a:rPr lang="ar-EG" sz="4000" b="1" dirty="0">
                <a:solidFill>
                  <a:srgbClr val="003300"/>
                </a:solidFill>
              </a:rPr>
              <a:t>يسوع وحدة صار لنا طريقنا للحياة</a:t>
            </a:r>
          </a:p>
          <a:p>
            <a:pPr algn="ctr">
              <a:defRPr/>
            </a:pPr>
            <a:endParaRPr lang="ar-EG" sz="105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en-US" sz="2800" b="1" dirty="0" err="1">
                <a:solidFill>
                  <a:srgbClr val="002060"/>
                </a:solidFill>
              </a:rPr>
              <a:t>Gana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el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maseeh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gana</a:t>
            </a:r>
            <a:r>
              <a:rPr lang="en-US" sz="2800" b="1" dirty="0">
                <a:solidFill>
                  <a:srgbClr val="002060"/>
                </a:solidFill>
              </a:rPr>
              <a:t> men </a:t>
            </a:r>
            <a:r>
              <a:rPr lang="en-US" sz="2800" b="1" dirty="0" err="1">
                <a:solidFill>
                  <a:srgbClr val="002060"/>
                </a:solidFill>
              </a:rPr>
              <a:t>el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sama</a:t>
            </a:r>
            <a:r>
              <a:rPr lang="en-US" sz="2800" b="1" dirty="0">
                <a:solidFill>
                  <a:srgbClr val="002060"/>
                </a:solidFill>
              </a:rPr>
              <a:t>,</a:t>
            </a:r>
          </a:p>
          <a:p>
            <a:pPr algn="ctr">
              <a:defRPr/>
            </a:pPr>
            <a:r>
              <a:rPr lang="en-US" sz="2800" b="1" dirty="0">
                <a:solidFill>
                  <a:srgbClr val="002060"/>
                </a:solidFill>
              </a:rPr>
              <a:t>Gay </a:t>
            </a:r>
            <a:r>
              <a:rPr lang="en-US" sz="2800" b="1" dirty="0" err="1">
                <a:solidFill>
                  <a:srgbClr val="002060"/>
                </a:solidFill>
              </a:rPr>
              <a:t>berahma</a:t>
            </a:r>
            <a:r>
              <a:rPr lang="en-US" sz="2800" b="1" dirty="0">
                <a:solidFill>
                  <a:srgbClr val="002060"/>
                </a:solidFill>
              </a:rPr>
              <a:t> w </a:t>
            </a:r>
            <a:r>
              <a:rPr lang="en-US" sz="2800" b="1" dirty="0" err="1">
                <a:solidFill>
                  <a:srgbClr val="002060"/>
                </a:solidFill>
              </a:rPr>
              <a:t>amal</a:t>
            </a:r>
            <a:r>
              <a:rPr lang="en-US" sz="2800" b="1" dirty="0">
                <a:solidFill>
                  <a:srgbClr val="002060"/>
                </a:solidFill>
              </a:rPr>
              <a:t>, gay </a:t>
            </a:r>
            <a:r>
              <a:rPr lang="en-US" sz="2800" b="1" dirty="0" err="1">
                <a:solidFill>
                  <a:srgbClr val="002060"/>
                </a:solidFill>
              </a:rPr>
              <a:t>behob</a:t>
            </a:r>
            <a:r>
              <a:rPr lang="en-US" sz="2800" b="1" dirty="0">
                <a:solidFill>
                  <a:srgbClr val="002060"/>
                </a:solidFill>
              </a:rPr>
              <a:t> w </a:t>
            </a:r>
            <a:r>
              <a:rPr lang="en-US" sz="2800" b="1" dirty="0" err="1">
                <a:solidFill>
                  <a:srgbClr val="002060"/>
                </a:solidFill>
              </a:rPr>
              <a:t>ragaa</a:t>
            </a:r>
            <a:endParaRPr lang="en-US" sz="2800" b="1" dirty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en-US" sz="2800" b="1" dirty="0">
                <a:solidFill>
                  <a:srgbClr val="002060"/>
                </a:solidFill>
              </a:rPr>
              <a:t>Gay </a:t>
            </a:r>
            <a:r>
              <a:rPr lang="en-US" sz="2800" b="1" dirty="0" err="1">
                <a:solidFill>
                  <a:srgbClr val="002060"/>
                </a:solidFill>
              </a:rPr>
              <a:t>bemagd</a:t>
            </a:r>
            <a:r>
              <a:rPr lang="en-US" sz="2800" b="1" dirty="0">
                <a:solidFill>
                  <a:srgbClr val="002060"/>
                </a:solidFill>
              </a:rPr>
              <a:t> Allah </a:t>
            </a:r>
            <a:r>
              <a:rPr lang="en-US" sz="2800" b="1" dirty="0" err="1">
                <a:solidFill>
                  <a:srgbClr val="002060"/>
                </a:solidFill>
              </a:rPr>
              <a:t>wesostna</a:t>
            </a:r>
            <a:endParaRPr lang="en-US" sz="2800" b="1" dirty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en-US" sz="2800" b="1">
                <a:solidFill>
                  <a:srgbClr val="002060"/>
                </a:solidFill>
              </a:rPr>
              <a:t>Yasou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wahdo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sar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lena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tareqna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lel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hayah</a:t>
            </a:r>
            <a:r>
              <a:rPr lang="en-US" sz="2800" b="1" dirty="0">
                <a:solidFill>
                  <a:srgbClr val="002060"/>
                </a:solidFill>
              </a:rPr>
              <a:t>.</a:t>
            </a:r>
          </a:p>
          <a:p>
            <a:pPr algn="ctr">
              <a:defRPr/>
            </a:pPr>
            <a:endParaRPr lang="en-US" sz="1200" b="1" dirty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en-US" sz="2400" b="1" dirty="0">
                <a:solidFill>
                  <a:srgbClr val="003300"/>
                </a:solidFill>
              </a:rPr>
              <a:t>Christ has come to us from </a:t>
            </a:r>
            <a:r>
              <a:rPr lang="en-US" sz="2400" b="1" dirty="0" err="1">
                <a:solidFill>
                  <a:srgbClr val="003300"/>
                </a:solidFill>
              </a:rPr>
              <a:t>heaven,He</a:t>
            </a:r>
            <a:r>
              <a:rPr lang="en-US" sz="2400" b="1" dirty="0">
                <a:solidFill>
                  <a:srgbClr val="003300"/>
                </a:solidFill>
              </a:rPr>
              <a:t> comes with mercy </a:t>
            </a:r>
          </a:p>
          <a:p>
            <a:pPr algn="ctr">
              <a:defRPr/>
            </a:pPr>
            <a:r>
              <a:rPr lang="en-US" sz="2400" b="1" dirty="0">
                <a:solidFill>
                  <a:srgbClr val="003300"/>
                </a:solidFill>
              </a:rPr>
              <a:t>and hope, with love and faith. He comes with the glory </a:t>
            </a:r>
          </a:p>
          <a:p>
            <a:pPr algn="ctr">
              <a:defRPr/>
            </a:pPr>
            <a:r>
              <a:rPr lang="en-US" sz="2400" b="1" dirty="0">
                <a:solidFill>
                  <a:srgbClr val="003300"/>
                </a:solidFill>
              </a:rPr>
              <a:t>of God among us. Jesus alone became our way to life.</a:t>
            </a:r>
            <a:endParaRPr lang="ar-EG" sz="24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573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934</TotalTime>
  <Words>418</Words>
  <Application>Microsoft Office PowerPoint</Application>
  <PresentationFormat>عرض على الشاشة (4:3)</PresentationFormat>
  <Paragraphs>58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123</cp:revision>
  <dcterms:created xsi:type="dcterms:W3CDTF">2021-12-07T14:30:00Z</dcterms:created>
  <dcterms:modified xsi:type="dcterms:W3CDTF">2025-03-25T08:33:00Z</dcterms:modified>
</cp:coreProperties>
</file>