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6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جانا المسيح جانا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1183"/>
            <a:ext cx="9144000" cy="494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(في ملء الزمن وسط صمت كان طويل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ميلاد نجم ساطع ألهم العالم في ليل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بين رعاة الغنم اصوات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ملايكة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يعلنوا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ميلاد المسيـــــــــــــح المخلص يهتفوا)2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2130"/>
            <a:ext cx="9144000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يسوع وحدة صار لنا طريقنا للحياة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1183"/>
            <a:ext cx="9144000" cy="494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(نور ملي المكان شق عتمة الغيوم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جاي يصلح الي فات يخلص من كل القيود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وعد بتجديد بعد سنين كنا بعيد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>
                <a:solidFill>
                  <a:srgbClr val="000000"/>
                </a:solidFill>
                <a:effectLst/>
                <a:latin typeface="Helvetica Neue"/>
              </a:rPr>
              <a:t>سمع صراخ قلوبنا جاي يحيينا من جديد)2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8025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2130"/>
            <a:ext cx="9144000" cy="5601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يسوع وحدة صار لنا طريقنا للحياة</a:t>
            </a:r>
          </a:p>
        </p:txBody>
      </p:sp>
    </p:spTree>
    <p:extLst>
      <p:ext uri="{BB962C8B-B14F-4D97-AF65-F5344CB8AC3E}">
        <p14:creationId xmlns:p14="http://schemas.microsoft.com/office/powerpoint/2010/main" val="16524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115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2025-03-04T10:31:52Z</dcterms:modified>
</cp:coreProperties>
</file>