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4" r:id="rId3"/>
    <p:sldId id="318" r:id="rId4"/>
    <p:sldId id="320" r:id="rId5"/>
    <p:sldId id="321" r:id="rId6"/>
    <p:sldId id="333" r:id="rId7"/>
    <p:sldId id="330" r:id="rId8"/>
    <p:sldId id="324" r:id="rId9"/>
    <p:sldId id="334" r:id="rId10"/>
    <p:sldId id="33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8"/>
            <p14:sldId id="320"/>
            <p14:sldId id="321"/>
            <p14:sldId id="333"/>
          </p14:sldIdLst>
        </p14:section>
        <p14:section name="مقطع بدون عنوان" id="{1E5A837A-4EBF-4AC0-8111-412D925FF42F}">
          <p14:sldIdLst>
            <p14:sldId id="330"/>
            <p14:sldId id="324"/>
            <p14:sldId id="334"/>
            <p14:sldId id="3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جَايين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بِنغَنِّي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وبِنقَدِّم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غُربِتنا النِّعمَة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بِتْكَفِّينا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شِدِّتْنا فَرَح الرَّبِّ يقَوِّينا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يعْلا التَّسبيح ويدُوم كُل الأيَّام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ghorbetna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betkafina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shedetna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yekawina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Grace is enough in our pilgrimage and during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hardships the joy of the Lord is sufficient and 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our praises with continue forever.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441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جَايين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بِنغَنِّي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وبِنقَدِّم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لإلَهنا ذَبيحِة حَمْد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وِبنِرفَع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شُكر قُلوبنا وِبنِهدي لُه كُل المَجْد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عَايشين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أيَّامنا في خِيرُه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وبيمَتَّعنا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بكُل غِنَاه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إحنا ولادُه وشَعبُه غَنَم مَرْعَاه</a:t>
            </a: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lang="en-US" sz="2600" b="1" dirty="0">
                <a:solidFill>
                  <a:srgbClr val="FF0000"/>
                </a:solidFill>
                <a:latin typeface="Calibri"/>
              </a:rPr>
              <a:t>G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ayeen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benghany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wben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adem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zabihet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hamd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benrfaa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olbna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benehdelo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magd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ayeshin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ayamna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khero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beymatana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bekol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ghenah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ehna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welado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shabo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ghanam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maraah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come singing a sacrifice song for God and offer Him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glory and gratitude. He blesses us with all blessings as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are His people and the herd of His pastures.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وبنِشهَد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الله العَظِيم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وبنُسجُد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رَاعِينا الكَريم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وبنِهتِف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مَلِك السَّلام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azeem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bnosgod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kareem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bnehtef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testify that You are the Great God. We worship You;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our good Pasteur and shout for You; the King of peace.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غُربِتنا النِّعمَة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بِتْكَفِّينا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شِدِّتْنا فَرَح الرَّبِّ يقَوِّينا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يعْلا التَّسبيح ويدُوم كُل الأيَّام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ghorbetna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betkafina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shedetna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yekawina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Grace is enough in our pilgrimage and during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hardships the joy of the Lord is sufficient and 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our praises with continue forever.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7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000" b="1" dirty="0" err="1">
                <a:cs typeface="+mn-cs"/>
              </a:rPr>
              <a:t>دا</a:t>
            </a:r>
            <a:r>
              <a:rPr lang="ar-EG" sz="4000" b="1" dirty="0">
                <a:cs typeface="+mn-cs"/>
              </a:rPr>
              <a:t> إلَهنَا حَيّ </a:t>
            </a:r>
            <a:r>
              <a:rPr lang="ar-EG" sz="4000" b="1" dirty="0" err="1">
                <a:cs typeface="+mn-cs"/>
              </a:rPr>
              <a:t>وعَلَشَان</a:t>
            </a:r>
            <a:r>
              <a:rPr lang="ar-EG" sz="4000" b="1" dirty="0">
                <a:cs typeface="+mn-cs"/>
              </a:rPr>
              <a:t> كِدا بِنْغَنِّي ومُش </a:t>
            </a:r>
            <a:r>
              <a:rPr lang="ar-EG" sz="4000" b="1" dirty="0" err="1">
                <a:cs typeface="+mn-cs"/>
              </a:rPr>
              <a:t>خَايفِين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وِالضِّحْك </a:t>
            </a:r>
            <a:r>
              <a:rPr lang="ar-EG" sz="4000" b="1" dirty="0" err="1">
                <a:cs typeface="+mn-cs"/>
              </a:rPr>
              <a:t>بِيمْلا</a:t>
            </a:r>
            <a:r>
              <a:rPr lang="ar-EG" sz="4000" b="1" dirty="0">
                <a:cs typeface="+mn-cs"/>
              </a:rPr>
              <a:t> حَيَاتنا لو في الوَادي دُمُوع وِأنِين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إحْسَان الرَّبِّ حَامِينا مَرَاحْمُه جِدِيدَة في كُل صَبَاح</a:t>
            </a:r>
            <a:br>
              <a:rPr lang="ar-EG" sz="4000" b="1" dirty="0">
                <a:cs typeface="+mn-cs"/>
              </a:rPr>
            </a:br>
            <a:r>
              <a:rPr lang="ar-EG" sz="4000" b="1" dirty="0" err="1">
                <a:cs typeface="+mn-cs"/>
              </a:rPr>
              <a:t>وِبِيملا</a:t>
            </a:r>
            <a:r>
              <a:rPr lang="ar-EG" sz="4000" b="1" dirty="0">
                <a:cs typeface="+mn-cs"/>
              </a:rPr>
              <a:t> لِيل الغُربَة بِأفرَاح</a:t>
            </a:r>
            <a:endParaRPr lang="en-US" sz="4000" b="1" dirty="0">
              <a:cs typeface="+mn-cs"/>
            </a:endParaRPr>
          </a:p>
          <a:p>
            <a:pPr rtl="1"/>
            <a:br>
              <a:rPr lang="ar-EG" sz="2000" b="1" dirty="0">
                <a:cs typeface="+mn-cs"/>
              </a:rPr>
            </a:br>
            <a:r>
              <a:rPr lang="en-US" sz="2600" b="1" dirty="0">
                <a:solidFill>
                  <a:srgbClr val="FF0000"/>
                </a:solidFill>
                <a:cs typeface="+mn-cs"/>
              </a:rPr>
              <a:t>da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elahna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hai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w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alashan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keda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benghani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w mosh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khayfin</a:t>
            </a:r>
            <a:br>
              <a:rPr lang="en-US" sz="2600" b="1" dirty="0">
                <a:solidFill>
                  <a:srgbClr val="FF0000"/>
                </a:solidFill>
                <a:cs typeface="+mn-cs"/>
              </a:rPr>
            </a:br>
            <a:r>
              <a:rPr lang="en-US" sz="2600" b="1" dirty="0" err="1">
                <a:solidFill>
                  <a:srgbClr val="FF0000"/>
                </a:solidFill>
                <a:cs typeface="+mn-cs"/>
              </a:rPr>
              <a:t>wl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Dehk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beymla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hayatna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lw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elwadi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domoa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w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aneen</a:t>
            </a:r>
            <a:br>
              <a:rPr lang="en-US" sz="2600" b="1" dirty="0">
                <a:solidFill>
                  <a:srgbClr val="FF0000"/>
                </a:solidFill>
                <a:cs typeface="+mn-cs"/>
              </a:rPr>
            </a:b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ehsan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rab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hamina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marahmo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gadeda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Sabah</a:t>
            </a:r>
            <a:br>
              <a:rPr lang="en-US" sz="2600" b="1" dirty="0">
                <a:solidFill>
                  <a:srgbClr val="FF0000"/>
                </a:solidFill>
                <a:cs typeface="+mn-cs"/>
              </a:rPr>
            </a:br>
            <a:r>
              <a:rPr lang="en-US" sz="2600" b="1" dirty="0" err="1">
                <a:solidFill>
                  <a:srgbClr val="FF0000"/>
                </a:solidFill>
                <a:cs typeface="+mn-cs"/>
              </a:rPr>
              <a:t>wbymla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lail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ghorba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afrah</a:t>
            </a:r>
            <a:endParaRPr lang="en-US" sz="26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Our God is alive so we can sing with no fear, </a:t>
            </a:r>
          </a:p>
          <a:p>
            <a:pPr rtl="1"/>
            <a:r>
              <a:rPr lang="en-US" sz="2400" b="1" dirty="0">
                <a:cs typeface="+mn-cs"/>
              </a:rPr>
              <a:t>laughing even if there are moaning and tears in our lives.</a:t>
            </a:r>
          </a:p>
          <a:p>
            <a:pPr rtl="1"/>
            <a:r>
              <a:rPr lang="en-US" sz="2400" b="1" dirty="0">
                <a:cs typeface="+mn-cs"/>
              </a:rPr>
              <a:t> The Lord protects us and blesses us anew every morning</a:t>
            </a:r>
          </a:p>
          <a:p>
            <a:pPr rtl="1"/>
            <a:r>
              <a:rPr lang="en-US" sz="2400" b="1" dirty="0">
                <a:cs typeface="+mn-cs"/>
              </a:rPr>
              <a:t> and He fills the darkness with joys.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46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وبنِشهَد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الله العَظِيم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وبنُسجُد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رَاعِينا الكَريم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وبنِهتِف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مَلِك السَّلام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azeem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bnosgod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kareem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bnehtef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testify that You are the Great God. We worship You;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our good Pasteur and shout for You; the King of peace.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3669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غُربِتنا النِّعمَة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بِتْكَفِّينا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شِدِّتْنا فَرَح الرَّبِّ يقَوِّينا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يعْلا التَّسبيح ويدُوم كُل الأيَّام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ghorbetna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betkafina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shedetna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yekawina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Grace is enough in our pilgrimage and during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hardships the joy of the Lord is sufficient and 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our praises with continue forever.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1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lang="en-US" sz="4000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ar-EG" sz="4000" b="1" dirty="0"/>
              <a:t>مَاشيين </a:t>
            </a:r>
            <a:r>
              <a:rPr lang="ar-EG" sz="4000" b="1" dirty="0" err="1"/>
              <a:t>وَيَّاه</a:t>
            </a:r>
            <a:r>
              <a:rPr lang="ar-EG" sz="4000" b="1" dirty="0"/>
              <a:t> في مَوْكِب نُصرَة</a:t>
            </a:r>
            <a:br>
              <a:rPr lang="ar-EG" sz="4000" b="1" dirty="0"/>
            </a:br>
            <a:r>
              <a:rPr lang="ar-EG" sz="4000" b="1" dirty="0"/>
              <a:t>وغَالبين بِسْلاح الرُّوح</a:t>
            </a:r>
            <a:br>
              <a:rPr lang="ar-EG" sz="4000" b="1" dirty="0"/>
            </a:br>
            <a:r>
              <a:rPr lang="ar-EG" sz="4000" b="1" dirty="0"/>
              <a:t>وِحَيَاتنا بُخُور قُدَّامُه وِعِطْر جَلالُه مِنْها يِفُوح</a:t>
            </a:r>
            <a:br>
              <a:rPr lang="ar-EG" sz="4000" b="1" dirty="0"/>
            </a:br>
            <a:r>
              <a:rPr lang="ar-EG" sz="4000" b="1" dirty="0"/>
              <a:t>وِإلَه النِّعْمَة يقَوِّي وِيثَبِّتْنا في الإيمَان</a:t>
            </a:r>
            <a:br>
              <a:rPr lang="ar-EG" sz="4000" b="1" dirty="0"/>
            </a:br>
            <a:r>
              <a:rPr lang="ar-EG" sz="4000" b="1" dirty="0"/>
              <a:t>وِيمَكِّنَّا </a:t>
            </a:r>
            <a:r>
              <a:rPr lang="ar-EG" sz="4000" b="1" dirty="0" err="1"/>
              <a:t>دا</a:t>
            </a:r>
            <a:r>
              <a:rPr lang="ar-EG" sz="4000" b="1" dirty="0"/>
              <a:t> بِاِسمُه السُّلطَان</a:t>
            </a:r>
            <a:endParaRPr lang="en-US" sz="4000" b="1" dirty="0"/>
          </a:p>
          <a:p>
            <a:pPr rtl="1"/>
            <a:br>
              <a:rPr lang="ar-EG" sz="1400" b="1" dirty="0"/>
            </a:br>
            <a:r>
              <a:rPr lang="en-US" sz="2400" b="1" dirty="0" err="1">
                <a:solidFill>
                  <a:srgbClr val="FF0000"/>
                </a:solidFill>
              </a:rPr>
              <a:t>mashyeen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wayah</a:t>
            </a:r>
            <a:r>
              <a:rPr lang="en-US" sz="2400" b="1" dirty="0">
                <a:solidFill>
                  <a:srgbClr val="FF0000"/>
                </a:solidFill>
              </a:rPr>
              <a:t> fi </a:t>
            </a:r>
            <a:r>
              <a:rPr lang="en-US" sz="2400" b="1" dirty="0" err="1">
                <a:solidFill>
                  <a:srgbClr val="FF0000"/>
                </a:solidFill>
              </a:rPr>
              <a:t>mawkeb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nosra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</a:p>
          <a:p>
            <a:pPr rtl="1"/>
            <a:r>
              <a:rPr lang="en-US" sz="2400" b="1" dirty="0">
                <a:solidFill>
                  <a:srgbClr val="FF0000"/>
                </a:solidFill>
              </a:rPr>
              <a:t>we </a:t>
            </a:r>
            <a:r>
              <a:rPr lang="en-US" sz="2400" b="1" dirty="0" err="1">
                <a:solidFill>
                  <a:srgbClr val="FF0000"/>
                </a:solidFill>
              </a:rPr>
              <a:t>ghalbeen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beslah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roh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w </a:t>
            </a:r>
            <a:r>
              <a:rPr lang="en-US" sz="2400" b="1" dirty="0" err="1">
                <a:solidFill>
                  <a:srgbClr val="FF0000"/>
                </a:solidFill>
              </a:rPr>
              <a:t>hayatna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bokhor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odamo</a:t>
            </a:r>
            <a:r>
              <a:rPr lang="en-US" sz="2400" b="1" dirty="0">
                <a:solidFill>
                  <a:srgbClr val="FF0000"/>
                </a:solidFill>
              </a:rPr>
              <a:t> w </a:t>
            </a:r>
            <a:r>
              <a:rPr lang="en-US" sz="2400" b="1" dirty="0" err="1">
                <a:solidFill>
                  <a:srgbClr val="FF0000"/>
                </a:solidFill>
              </a:rPr>
              <a:t>etr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galalo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menha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yefoh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w </a:t>
            </a:r>
            <a:r>
              <a:rPr lang="en-US" sz="2400" b="1" dirty="0" err="1">
                <a:solidFill>
                  <a:srgbClr val="FF0000"/>
                </a:solidFill>
              </a:rPr>
              <a:t>elah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neama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yekawy</a:t>
            </a:r>
            <a:r>
              <a:rPr lang="en-US" sz="2400" b="1" dirty="0">
                <a:solidFill>
                  <a:srgbClr val="FF0000"/>
                </a:solidFill>
              </a:rPr>
              <a:t> w </a:t>
            </a:r>
            <a:r>
              <a:rPr lang="en-US" sz="2400" b="1" dirty="0" err="1">
                <a:solidFill>
                  <a:srgbClr val="FF0000"/>
                </a:solidFill>
              </a:rPr>
              <a:t>yethabetna</a:t>
            </a:r>
            <a:r>
              <a:rPr lang="en-US" sz="2400" b="1" dirty="0">
                <a:solidFill>
                  <a:srgbClr val="FF0000"/>
                </a:solidFill>
              </a:rPr>
              <a:t> fi </a:t>
            </a:r>
            <a:r>
              <a:rPr lang="en-US" sz="2400" b="1" dirty="0" err="1">
                <a:solidFill>
                  <a:srgbClr val="FF0000"/>
                </a:solidFill>
              </a:rPr>
              <a:t>eleman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w </a:t>
            </a:r>
            <a:r>
              <a:rPr lang="en-US" sz="2400" b="1" dirty="0" err="1">
                <a:solidFill>
                  <a:srgbClr val="FF0000"/>
                </a:solidFill>
              </a:rPr>
              <a:t>yemakena</a:t>
            </a:r>
            <a:r>
              <a:rPr lang="en-US" sz="2400" b="1" dirty="0">
                <a:solidFill>
                  <a:srgbClr val="FF0000"/>
                </a:solidFill>
              </a:rPr>
              <a:t> da </a:t>
            </a:r>
            <a:r>
              <a:rPr lang="en-US" sz="2400" b="1" dirty="0" err="1">
                <a:solidFill>
                  <a:srgbClr val="FF0000"/>
                </a:solidFill>
              </a:rPr>
              <a:t>besmo</a:t>
            </a:r>
            <a:r>
              <a:rPr lang="en-US" sz="2400" b="1" dirty="0">
                <a:solidFill>
                  <a:srgbClr val="FF0000"/>
                </a:solidFill>
              </a:rPr>
              <a:t>  </a:t>
            </a:r>
            <a:r>
              <a:rPr lang="en-US" sz="2400" b="1" dirty="0" err="1">
                <a:solidFill>
                  <a:srgbClr val="FF0000"/>
                </a:solidFill>
              </a:rPr>
              <a:t>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soltan</a:t>
            </a:r>
            <a:br>
              <a:rPr lang="en-US" sz="1000" b="1" dirty="0"/>
            </a:br>
            <a:endParaRPr lang="en-US" sz="1000" b="1" dirty="0"/>
          </a:p>
          <a:p>
            <a:pPr rtl="1"/>
            <a:br>
              <a:rPr lang="en-US" sz="900" b="1" dirty="0"/>
            </a:br>
            <a:r>
              <a:rPr lang="en-US" sz="2000" b="1" dirty="0"/>
              <a:t>We walk with Him in a victory parade and we win with the spiritual weapons. </a:t>
            </a:r>
          </a:p>
          <a:p>
            <a:pPr rtl="1"/>
            <a:r>
              <a:rPr lang="en-US" sz="2000" b="1" dirty="0"/>
              <a:t>Our lives are an essence from where His perfume spreads. The Lord of grace will strengthen us and abides us in faith. There is power in His name.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405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وبنِشهَد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الله العَظِيم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وبنُسجُد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رَاعِينا الكَريم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وبنِهتِف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مَلِك السَّلام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azeem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bnosgod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kareem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bnehtef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testify that You are the Great God. We worship You;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our good Pasteur and shout for You; the King of peace.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534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4426</TotalTime>
  <Words>757</Words>
  <Application>Microsoft Office PowerPoint</Application>
  <PresentationFormat>عرض على الشاشة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406</cp:revision>
  <dcterms:created xsi:type="dcterms:W3CDTF">2021-12-07T14:30:00Z</dcterms:created>
  <dcterms:modified xsi:type="dcterms:W3CDTF">2025-05-02T11:36:25Z</dcterms:modified>
</cp:coreProperties>
</file>