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5" r:id="rId3"/>
    <p:sldId id="33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2" d="100"/>
          <a:sy n="82" d="100"/>
        </p:scale>
        <p:origin x="120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229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000" b="1" dirty="0" err="1">
                <a:latin typeface="Arial" charset="0"/>
                <a:cs typeface="Arial" charset="0"/>
              </a:rPr>
              <a:t>جايِّين</a:t>
            </a:r>
            <a:r>
              <a:rPr lang="ar-SA" sz="6000" b="1" dirty="0">
                <a:latin typeface="Arial" charset="0"/>
                <a:cs typeface="Arial" charset="0"/>
              </a:rPr>
              <a:t> بنغنِّي </a:t>
            </a:r>
            <a:r>
              <a:rPr lang="ar-SA" sz="6000" b="1" dirty="0" err="1">
                <a:latin typeface="Arial" charset="0"/>
                <a:cs typeface="Arial" charset="0"/>
              </a:rPr>
              <a:t>وبنقدِّم</a:t>
            </a:r>
            <a:r>
              <a:rPr lang="ar-SA" sz="6000" b="1" dirty="0">
                <a:latin typeface="Arial" charset="0"/>
                <a:cs typeface="Arial" charset="0"/>
              </a:rPr>
              <a:t> لإلهنا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98934"/>
            <a:ext cx="9144000" cy="367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5400" b="1">
                <a:solidFill>
                  <a:srgbClr val="003300"/>
                </a:solidFill>
              </a:rPr>
              <a:t>دا ف غُربتنا النِّعمة بتكفِّينا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>
                <a:solidFill>
                  <a:srgbClr val="003300"/>
                </a:solidFill>
              </a:rPr>
              <a:t>وف شدِّتنا فرَح الرَّبّ يقويِّنا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>
                <a:solidFill>
                  <a:srgbClr val="003300"/>
                </a:solidFill>
              </a:rPr>
              <a:t>يِعلا التَّسبيح ويدوم كلّ الأيَّام</a:t>
            </a: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948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583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4400" b="1" i="0" dirty="0" err="1">
                <a:solidFill>
                  <a:srgbClr val="000000"/>
                </a:solidFill>
                <a:effectLst/>
                <a:latin typeface="Helvetica Neue"/>
              </a:rPr>
              <a:t>جايِّين</a:t>
            </a: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 بنغنِّي </a:t>
            </a:r>
            <a:r>
              <a:rPr lang="ar-EG" sz="4400" b="1" i="0" dirty="0" err="1">
                <a:solidFill>
                  <a:srgbClr val="000000"/>
                </a:solidFill>
                <a:effectLst/>
                <a:latin typeface="Helvetica Neue"/>
              </a:rPr>
              <a:t>وبنقدِّم</a:t>
            </a: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 لإلهنا ذبيحة حمد</a:t>
            </a:r>
          </a:p>
          <a:p>
            <a:pPr algn="ctr" rtl="1">
              <a:lnSpc>
                <a:spcPct val="150000"/>
              </a:lnSpc>
            </a:pPr>
            <a:r>
              <a:rPr lang="ar-EG" sz="4400" b="1" i="0" dirty="0" err="1">
                <a:solidFill>
                  <a:srgbClr val="000000"/>
                </a:solidFill>
                <a:effectLst/>
                <a:latin typeface="Helvetica Neue"/>
              </a:rPr>
              <a:t>وبنرفع</a:t>
            </a: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 شكر قلوبنا وبنهدي له كلّ المجد</a:t>
            </a:r>
          </a:p>
          <a:p>
            <a:pPr algn="ctr" rtl="1">
              <a:lnSpc>
                <a:spcPct val="150000"/>
              </a:lnSpc>
            </a:pPr>
            <a:r>
              <a:rPr lang="ar-EG" sz="44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 أيَّامنا ف خِيرُه </a:t>
            </a:r>
            <a:r>
              <a:rPr lang="ar-EG" sz="4400" b="1" i="0" dirty="0" err="1">
                <a:solidFill>
                  <a:srgbClr val="000000"/>
                </a:solidFill>
                <a:effectLst/>
                <a:latin typeface="Helvetica Neue"/>
              </a:rPr>
              <a:t>وبِيمتَّعنا</a:t>
            </a: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 بكلّ غِناه</a:t>
            </a:r>
          </a:p>
          <a:p>
            <a:pPr algn="ctr" rtl="1">
              <a:lnSpc>
                <a:spcPct val="150000"/>
              </a:lnSpc>
            </a:pP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إحنا ولاده وشعبه غنم مرعاه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4560"/>
            <a:ext cx="9144000" cy="5184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وبنِشهَد</a:t>
            </a:r>
            <a:r>
              <a:rPr lang="ar-EG" sz="6000" b="1" dirty="0">
                <a:solidFill>
                  <a:srgbClr val="003300"/>
                </a:solidFill>
              </a:rPr>
              <a:t> ليك انت الله العظيم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بنُسجُد</a:t>
            </a:r>
            <a:r>
              <a:rPr lang="ar-EG" sz="6000" b="1" dirty="0">
                <a:solidFill>
                  <a:srgbClr val="003300"/>
                </a:solidFill>
              </a:rPr>
              <a:t> ليك يا راعينا الكريم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وبنِهتِف</a:t>
            </a:r>
            <a:r>
              <a:rPr lang="ar-EG" sz="6000" b="1" dirty="0">
                <a:solidFill>
                  <a:srgbClr val="003300"/>
                </a:solidFill>
              </a:rPr>
              <a:t> ليك يا ملك السَّلام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98934"/>
            <a:ext cx="9144000" cy="367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5400" b="1">
                <a:solidFill>
                  <a:srgbClr val="003300"/>
                </a:solidFill>
              </a:rPr>
              <a:t>دا ف غُربتنا النِّعمة بتكفِّينا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>
                <a:solidFill>
                  <a:srgbClr val="003300"/>
                </a:solidFill>
              </a:rPr>
              <a:t>وف شدِّتنا فرَح الرَّبّ يقويِّنا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>
                <a:solidFill>
                  <a:srgbClr val="003300"/>
                </a:solidFill>
              </a:rPr>
              <a:t>يِعلا التَّسبيح ويدوم كلّ الأيَّام</a:t>
            </a: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768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5518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4000" b="1" dirty="0" err="1">
                <a:latin typeface="Arial" charset="0"/>
                <a:cs typeface="Arial" charset="0"/>
              </a:rPr>
              <a:t>دا</a:t>
            </a:r>
            <a:r>
              <a:rPr lang="ar-EG" sz="4000" b="1" dirty="0">
                <a:latin typeface="Arial" charset="0"/>
                <a:cs typeface="Arial" charset="0"/>
              </a:rPr>
              <a:t> إلَهنا حيّ </a:t>
            </a:r>
            <a:r>
              <a:rPr lang="ar-EG" sz="4000" b="1" dirty="0" err="1">
                <a:latin typeface="Arial" charset="0"/>
                <a:cs typeface="Arial" charset="0"/>
              </a:rPr>
              <a:t>وعلشان</a:t>
            </a:r>
            <a:r>
              <a:rPr lang="ar-EG" sz="4000" b="1" dirty="0">
                <a:latin typeface="Arial" charset="0"/>
                <a:cs typeface="Arial" charset="0"/>
              </a:rPr>
              <a:t> كِدا بِنغنِّي ومِش </a:t>
            </a:r>
            <a:r>
              <a:rPr lang="ar-EG" sz="4000" b="1" dirty="0" err="1">
                <a:latin typeface="Arial" charset="0"/>
                <a:cs typeface="Arial" charset="0"/>
              </a:rPr>
              <a:t>خايفين</a:t>
            </a:r>
            <a:endParaRPr lang="ar-EG" sz="40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والضِّحك </a:t>
            </a:r>
            <a:r>
              <a:rPr lang="ar-EG" sz="4000" b="1" dirty="0" err="1">
                <a:latin typeface="Arial" charset="0"/>
                <a:cs typeface="Arial" charset="0"/>
              </a:rPr>
              <a:t>بيملا</a:t>
            </a:r>
            <a:r>
              <a:rPr lang="ar-EG" sz="4000" b="1" dirty="0">
                <a:latin typeface="Arial" charset="0"/>
                <a:cs typeface="Arial" charset="0"/>
              </a:rPr>
              <a:t> حياتنا لو في الوادي دموع وأنين</a:t>
            </a:r>
          </a:p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إحسان الرَّبّ حامينا مَراحمُه جْديدة ف كلّ صباح</a:t>
            </a:r>
          </a:p>
          <a:p>
            <a:pPr algn="ctr" rtl="1">
              <a:lnSpc>
                <a:spcPct val="150000"/>
              </a:lnSpc>
            </a:pPr>
            <a:r>
              <a:rPr lang="ar-EG" sz="4000" b="1" dirty="0" err="1">
                <a:latin typeface="Arial" charset="0"/>
                <a:cs typeface="Arial" charset="0"/>
              </a:rPr>
              <a:t>وبيملا</a:t>
            </a:r>
            <a:r>
              <a:rPr lang="ar-EG" sz="4000" b="1" dirty="0">
                <a:latin typeface="Arial" charset="0"/>
                <a:cs typeface="Arial" charset="0"/>
              </a:rPr>
              <a:t> لِيل </a:t>
            </a:r>
            <a:r>
              <a:rPr lang="ar-EG" sz="4000" b="1" dirty="0" err="1">
                <a:latin typeface="Arial" charset="0"/>
                <a:cs typeface="Arial" charset="0"/>
              </a:rPr>
              <a:t>الغربه</a:t>
            </a:r>
            <a:r>
              <a:rPr lang="ar-EG" sz="4000" b="1" dirty="0">
                <a:latin typeface="Arial" charset="0"/>
                <a:cs typeface="Arial" charset="0"/>
              </a:rPr>
              <a:t> بأفراح </a:t>
            </a:r>
          </a:p>
          <a:p>
            <a:pPr algn="ctr" rtl="1">
              <a:lnSpc>
                <a:spcPct val="150000"/>
              </a:lnSpc>
            </a:pPr>
            <a:endParaRPr lang="ar-EG" sz="4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380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4560"/>
            <a:ext cx="9144000" cy="5184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وبنِشهَد</a:t>
            </a:r>
            <a:r>
              <a:rPr lang="ar-EG" sz="6000" b="1" dirty="0">
                <a:solidFill>
                  <a:srgbClr val="003300"/>
                </a:solidFill>
              </a:rPr>
              <a:t> ليك انت الله العظيم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بنُسجُد</a:t>
            </a:r>
            <a:r>
              <a:rPr lang="ar-EG" sz="6000" b="1" dirty="0">
                <a:solidFill>
                  <a:srgbClr val="003300"/>
                </a:solidFill>
              </a:rPr>
              <a:t> ليك يا راعينا الكريم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وبنِهتِف</a:t>
            </a:r>
            <a:r>
              <a:rPr lang="ar-EG" sz="6000" b="1" dirty="0">
                <a:solidFill>
                  <a:srgbClr val="003300"/>
                </a:solidFill>
              </a:rPr>
              <a:t> ليك يا ملك السَّلام</a:t>
            </a:r>
          </a:p>
        </p:txBody>
      </p:sp>
    </p:spTree>
    <p:extLst>
      <p:ext uri="{BB962C8B-B14F-4D97-AF65-F5344CB8AC3E}">
        <p14:creationId xmlns:p14="http://schemas.microsoft.com/office/powerpoint/2010/main" val="1320919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98934"/>
            <a:ext cx="9144000" cy="367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5400" b="1">
                <a:solidFill>
                  <a:srgbClr val="003300"/>
                </a:solidFill>
              </a:rPr>
              <a:t>دا ف غُربتنا النِّعمة بتكفِّينا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>
                <a:solidFill>
                  <a:srgbClr val="003300"/>
                </a:solidFill>
              </a:rPr>
              <a:t>وف شدِّتنا فرَح الرَّبّ يقويِّنا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>
                <a:solidFill>
                  <a:srgbClr val="003300"/>
                </a:solidFill>
              </a:rPr>
              <a:t>يِعلا التَّسبيح ويدوم كلّ الأيَّام</a:t>
            </a: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38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5344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36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ماشيين </a:t>
            </a:r>
            <a:r>
              <a:rPr lang="ar-EG" sz="4000" b="1" dirty="0" err="1">
                <a:latin typeface="Arial" charset="0"/>
                <a:cs typeface="Arial" charset="0"/>
              </a:rPr>
              <a:t>وَيَّاه</a:t>
            </a:r>
            <a:r>
              <a:rPr lang="ar-EG" sz="4000" b="1" dirty="0">
                <a:latin typeface="Arial" charset="0"/>
                <a:cs typeface="Arial" charset="0"/>
              </a:rPr>
              <a:t> ف موكِب نُصره وغالبين بسلاح الرُّوح</a:t>
            </a:r>
          </a:p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وحياتنا بخــــور قُدَّامُه وعِطر جلالــه مِنها يفُـــــوح</a:t>
            </a:r>
          </a:p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وإله النِّعمة يقــــــــــــَوِّي ويثبِّتنا في الإيمـــــــــان</a:t>
            </a:r>
          </a:p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ويمَكِّننــــــــا </a:t>
            </a:r>
            <a:r>
              <a:rPr lang="ar-EG" sz="4000" b="1" dirty="0" err="1">
                <a:latin typeface="Arial" charset="0"/>
                <a:cs typeface="Arial" charset="0"/>
              </a:rPr>
              <a:t>دا</a:t>
            </a:r>
            <a:r>
              <a:rPr lang="ar-EG" sz="4000" b="1" dirty="0">
                <a:latin typeface="Arial" charset="0"/>
                <a:cs typeface="Arial" charset="0"/>
              </a:rPr>
              <a:t> </a:t>
            </a:r>
            <a:r>
              <a:rPr lang="ar-EG" sz="4000" b="1" dirty="0" err="1">
                <a:latin typeface="Arial" charset="0"/>
                <a:cs typeface="Arial" charset="0"/>
              </a:rPr>
              <a:t>بإسمــــــــه</a:t>
            </a:r>
            <a:r>
              <a:rPr lang="ar-EG" sz="4000" b="1" dirty="0">
                <a:latin typeface="Arial" charset="0"/>
                <a:cs typeface="Arial" charset="0"/>
              </a:rPr>
              <a:t> السُّلطــــــــــــــان</a:t>
            </a:r>
          </a:p>
          <a:p>
            <a:pPr algn="ctr" rtl="1">
              <a:lnSpc>
                <a:spcPct val="150000"/>
              </a:lnSpc>
            </a:pPr>
            <a:endParaRPr lang="ar-EG" sz="36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471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4560"/>
            <a:ext cx="9144000" cy="5184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وبنِشهَد</a:t>
            </a:r>
            <a:r>
              <a:rPr lang="ar-EG" sz="6000" b="1" dirty="0">
                <a:solidFill>
                  <a:srgbClr val="003300"/>
                </a:solidFill>
              </a:rPr>
              <a:t> ليك انت الله العظيم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بنُسجُد</a:t>
            </a:r>
            <a:r>
              <a:rPr lang="ar-EG" sz="6000" b="1" dirty="0">
                <a:solidFill>
                  <a:srgbClr val="003300"/>
                </a:solidFill>
              </a:rPr>
              <a:t> ليك يا راعينا الكريم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وبنِهتِف</a:t>
            </a:r>
            <a:r>
              <a:rPr lang="ar-EG" sz="6000" b="1" dirty="0">
                <a:solidFill>
                  <a:srgbClr val="003300"/>
                </a:solidFill>
              </a:rPr>
              <a:t> ليك يا ملك السَّلام</a:t>
            </a:r>
          </a:p>
        </p:txBody>
      </p:sp>
    </p:spTree>
    <p:extLst>
      <p:ext uri="{BB962C8B-B14F-4D97-AF65-F5344CB8AC3E}">
        <p14:creationId xmlns:p14="http://schemas.microsoft.com/office/powerpoint/2010/main" val="516649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182</Words>
  <Application>Microsoft Office PowerPoint</Application>
  <PresentationFormat>عرض على الشاشة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2025-03-04T10:47:32Z</dcterms:modified>
</cp:coreProperties>
</file>