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46" r:id="rId4"/>
    <p:sldId id="347" r:id="rId5"/>
    <p:sldId id="348" r:id="rId6"/>
    <p:sldId id="349" r:id="rId7"/>
    <p:sldId id="350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304800"/>
            <a:ext cx="8763000" cy="222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000" b="1" dirty="0">
                <a:latin typeface="Arial" charset="0"/>
                <a:cs typeface="Arial" charset="0"/>
              </a:rPr>
              <a:t>لما يسير وجهك قدامي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8783"/>
            <a:ext cx="9144000" cy="494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( لما يسير وجهك قدامي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أنا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بارتاح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أنت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بتمحي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أي مشاكل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كل جراح 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(تبقى رفيق الليل لو مشواري طويل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 err="1">
                <a:latin typeface="Arial" charset="0"/>
                <a:cs typeface="Arial" charset="0"/>
              </a:rPr>
              <a:t>تيجي</a:t>
            </a:r>
            <a:r>
              <a:rPr lang="ar-EG" sz="4400" b="1" dirty="0">
                <a:latin typeface="Arial" charset="0"/>
                <a:cs typeface="Arial" charset="0"/>
              </a:rPr>
              <a:t> تضمد مش </a:t>
            </a:r>
            <a:r>
              <a:rPr lang="ar-EG" sz="4400" b="1" dirty="0" err="1">
                <a:latin typeface="Arial" charset="0"/>
                <a:cs typeface="Arial" charset="0"/>
              </a:rPr>
              <a:t>بتخمد</a:t>
            </a:r>
            <a:r>
              <a:rPr lang="ar-EG" sz="4400" b="1" dirty="0">
                <a:latin typeface="Arial" charset="0"/>
                <a:cs typeface="Arial" charset="0"/>
              </a:rPr>
              <a:t> فيَّ أي فتيل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قلبك </a:t>
            </a:r>
            <a:r>
              <a:rPr lang="ar-EG" sz="4400" b="1" dirty="0" err="1">
                <a:latin typeface="Arial" charset="0"/>
                <a:cs typeface="Arial" charset="0"/>
              </a:rPr>
              <a:t>بيا</a:t>
            </a:r>
            <a:r>
              <a:rPr lang="ar-EG" sz="4400" b="1" dirty="0">
                <a:latin typeface="Arial" charset="0"/>
                <a:cs typeface="Arial" charset="0"/>
              </a:rPr>
              <a:t> رحيم طول الرحلة عظيم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 err="1">
                <a:latin typeface="Arial" charset="0"/>
                <a:cs typeface="Arial" charset="0"/>
              </a:rPr>
              <a:t>بتُقف</a:t>
            </a:r>
            <a:r>
              <a:rPr lang="ar-EG" sz="4400" b="1" dirty="0">
                <a:latin typeface="Arial" charset="0"/>
                <a:cs typeface="Arial" charset="0"/>
              </a:rPr>
              <a:t> جنبي مش </a:t>
            </a:r>
            <a:r>
              <a:rPr lang="ar-EG" sz="4400" b="1" dirty="0" err="1">
                <a:latin typeface="Arial" charset="0"/>
                <a:cs typeface="Arial" charset="0"/>
              </a:rPr>
              <a:t>بتسيبني</a:t>
            </a:r>
            <a:r>
              <a:rPr lang="ar-EG" sz="4400" b="1" dirty="0">
                <a:latin typeface="Arial" charset="0"/>
                <a:cs typeface="Arial" charset="0"/>
              </a:rPr>
              <a:t> أيا قادر يا كريم)2</a:t>
            </a:r>
          </a:p>
        </p:txBody>
      </p:sp>
    </p:spTree>
    <p:extLst>
      <p:ext uri="{BB962C8B-B14F-4D97-AF65-F5344CB8AC3E}">
        <p14:creationId xmlns:p14="http://schemas.microsoft.com/office/powerpoint/2010/main" val="300259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8783"/>
            <a:ext cx="9144000" cy="494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( لما الموجة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بتعلى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عليَّ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وأنا مكسور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أنت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مش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بتسيبني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في لحظة أخور )2</a:t>
            </a:r>
          </a:p>
        </p:txBody>
      </p:sp>
    </p:spTree>
    <p:extLst>
      <p:ext uri="{BB962C8B-B14F-4D97-AF65-F5344CB8AC3E}">
        <p14:creationId xmlns:p14="http://schemas.microsoft.com/office/powerpoint/2010/main" val="361750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75899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( بتشجع وتعيد ليَّ أفراح ونشيد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وسط الهوجة لمَّا الموجة تعلى عليَّ تزيد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ابتساماتك نور بيها </a:t>
            </a:r>
            <a:r>
              <a:rPr lang="ar-EG" sz="4400" b="1" dirty="0" err="1">
                <a:latin typeface="Arial" charset="0"/>
                <a:cs typeface="Arial" charset="0"/>
              </a:rPr>
              <a:t>باعيش</a:t>
            </a:r>
            <a:r>
              <a:rPr lang="ar-EG" sz="4400" b="1" dirty="0">
                <a:latin typeface="Arial" charset="0"/>
                <a:cs typeface="Arial" charset="0"/>
              </a:rPr>
              <a:t> مسرور</a:t>
            </a:r>
          </a:p>
          <a:p>
            <a:pPr algn="ctr" rtl="1">
              <a:lnSpc>
                <a:spcPct val="150000"/>
              </a:lnSpc>
            </a:pPr>
            <a:r>
              <a:rPr lang="ar-EG" sz="4200" b="1" dirty="0">
                <a:latin typeface="Arial" charset="0"/>
                <a:cs typeface="Arial" charset="0"/>
              </a:rPr>
              <a:t>ترفع نفسي وترفع قلبي تروي الأرض البور </a:t>
            </a:r>
            <a:r>
              <a:rPr lang="ar-EG" sz="4400" b="1" dirty="0">
                <a:latin typeface="Arial" charset="0"/>
                <a:cs typeface="Arial" charset="0"/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76797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8783"/>
            <a:ext cx="9144000" cy="4941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( حبك غطى وستر كل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الماضي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معاه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قلبك </a:t>
            </a:r>
            <a:r>
              <a:rPr lang="ar-EG" sz="4800" b="1" i="0" dirty="0" err="1">
                <a:solidFill>
                  <a:srgbClr val="000000"/>
                </a:solidFill>
                <a:effectLst/>
                <a:latin typeface="Helvetica Neue"/>
              </a:rPr>
              <a:t>اتحملني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وذنبي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كمان غطاه )2</a:t>
            </a:r>
          </a:p>
        </p:txBody>
      </p:sp>
    </p:spTree>
    <p:extLst>
      <p:ext uri="{BB962C8B-B14F-4D97-AF65-F5344CB8AC3E}">
        <p14:creationId xmlns:p14="http://schemas.microsoft.com/office/powerpoint/2010/main" val="125663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75899"/>
            <a:ext cx="9144000" cy="4029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( مُت </a:t>
            </a:r>
            <a:r>
              <a:rPr lang="ar-EG" sz="4400" b="1" dirty="0" err="1">
                <a:latin typeface="Arial" charset="0"/>
                <a:cs typeface="Arial" charset="0"/>
              </a:rPr>
              <a:t>عشاني</a:t>
            </a:r>
            <a:r>
              <a:rPr lang="ar-EG" sz="4400" b="1" dirty="0">
                <a:latin typeface="Arial" charset="0"/>
                <a:cs typeface="Arial" charset="0"/>
              </a:rPr>
              <a:t> هناك قُمت وقُمت معاك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شلت الهم سفكت الدم بحُبك نلت رضاك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كتبتلي عمر جديد فكتني من القيد</a:t>
            </a:r>
          </a:p>
          <a:p>
            <a:pPr algn="ctr" rtl="1">
              <a:lnSpc>
                <a:spcPct val="150000"/>
              </a:lnSpc>
            </a:pPr>
            <a:r>
              <a:rPr lang="ar-EG" sz="4400" b="1" dirty="0">
                <a:latin typeface="Arial" charset="0"/>
                <a:cs typeface="Arial" charset="0"/>
              </a:rPr>
              <a:t>أنا </a:t>
            </a:r>
            <a:r>
              <a:rPr lang="ar-EG" sz="4400" b="1" dirty="0" err="1">
                <a:latin typeface="Arial" charset="0"/>
                <a:cs typeface="Arial" charset="0"/>
              </a:rPr>
              <a:t>مديونلك</a:t>
            </a:r>
            <a:r>
              <a:rPr lang="ar-EG" sz="4400" b="1" dirty="0">
                <a:latin typeface="Arial" charset="0"/>
                <a:cs typeface="Arial" charset="0"/>
              </a:rPr>
              <a:t> أنا راح </a:t>
            </a:r>
            <a:r>
              <a:rPr lang="ar-EG" sz="4400" b="1" dirty="0" err="1">
                <a:latin typeface="Arial" charset="0"/>
                <a:cs typeface="Arial" charset="0"/>
              </a:rPr>
              <a:t>أكونلك</a:t>
            </a:r>
            <a:r>
              <a:rPr lang="ar-EG" sz="4400" b="1" dirty="0">
                <a:latin typeface="Arial" charset="0"/>
                <a:cs typeface="Arial" charset="0"/>
              </a:rPr>
              <a:t> بيك خلتني سعيد )2</a:t>
            </a:r>
          </a:p>
        </p:txBody>
      </p:sp>
    </p:spTree>
    <p:extLst>
      <p:ext uri="{BB962C8B-B14F-4D97-AF65-F5344CB8AC3E}">
        <p14:creationId xmlns:p14="http://schemas.microsoft.com/office/powerpoint/2010/main" val="128389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140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2025-03-04T10:55:15Z</dcterms:modified>
</cp:coreProperties>
</file>