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5" r:id="rId3"/>
    <p:sldId id="336" r:id="rId4"/>
    <p:sldId id="338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ربي قام </a:t>
            </a:r>
            <a:r>
              <a:rPr lang="ar-EG" sz="8000" b="1" dirty="0" err="1">
                <a:latin typeface="Arial" charset="0"/>
                <a:cs typeface="Arial" charset="0"/>
              </a:rPr>
              <a:t>قام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  <a:r>
              <a:rPr lang="ar-EG" sz="8000" b="1" dirty="0" err="1">
                <a:latin typeface="Arial" charset="0"/>
                <a:cs typeface="Arial" charset="0"/>
              </a:rPr>
              <a:t>قام</a:t>
            </a:r>
            <a:r>
              <a:rPr lang="ar-EG" sz="8000" b="1" dirty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7180"/>
            <a:ext cx="9144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ربي قام </a:t>
            </a:r>
            <a:r>
              <a:rPr lang="ar-EG" sz="4800" b="1" dirty="0" err="1">
                <a:latin typeface="Arial" charset="0"/>
                <a:cs typeface="Arial" charset="0"/>
              </a:rPr>
              <a:t>قام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EG" sz="4800" b="1" dirty="0" err="1">
                <a:latin typeface="Arial" charset="0"/>
                <a:cs typeface="Arial" charset="0"/>
              </a:rPr>
              <a:t>قام</a:t>
            </a:r>
            <a:r>
              <a:rPr lang="ar-EG" sz="4800" b="1" dirty="0">
                <a:latin typeface="Arial" charset="0"/>
                <a:cs typeface="Arial" charset="0"/>
              </a:rPr>
              <a:t>  ربي يسوع قام</a:t>
            </a:r>
          </a:p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خبر هام </a:t>
            </a:r>
            <a:r>
              <a:rPr lang="ar-EG" sz="4800" b="1" dirty="0" err="1">
                <a:latin typeface="Arial" charset="0"/>
                <a:cs typeface="Arial" charset="0"/>
              </a:rPr>
              <a:t>هام</a:t>
            </a:r>
            <a:r>
              <a:rPr lang="ar-EG" sz="4800" b="1" dirty="0">
                <a:latin typeface="Arial" charset="0"/>
                <a:cs typeface="Arial" charset="0"/>
              </a:rPr>
              <a:t> </a:t>
            </a:r>
            <a:r>
              <a:rPr lang="ar-EG" sz="4800" b="1" dirty="0" err="1">
                <a:latin typeface="Arial" charset="0"/>
                <a:cs typeface="Arial" charset="0"/>
              </a:rPr>
              <a:t>هام</a:t>
            </a:r>
            <a:r>
              <a:rPr lang="ar-EG" sz="4800" b="1" dirty="0">
                <a:latin typeface="Arial" charset="0"/>
                <a:cs typeface="Arial" charset="0"/>
              </a:rPr>
              <a:t>  ربي يسوع قام</a:t>
            </a:r>
          </a:p>
          <a:p>
            <a:pPr algn="ctr" rtl="1"/>
            <a:endParaRPr lang="ar-EG" sz="48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"Raby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! Raby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Yasou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’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Khabar ham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! Raby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Yasou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’ </a:t>
            </a:r>
            <a:r>
              <a:rPr lang="en-US" sz="30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</a:t>
            </a:r>
            <a:r>
              <a:rPr lang="en-US" sz="3000" b="1" dirty="0">
                <a:solidFill>
                  <a:srgbClr val="FF0000"/>
                </a:solidFill>
                <a:latin typeface="Arial" charset="0"/>
                <a:cs typeface="Arial" charset="0"/>
              </a:rPr>
              <a:t>."</a:t>
            </a:r>
          </a:p>
          <a:p>
            <a:pPr algn="ctr" rtl="1"/>
            <a:endParaRPr lang="ar-EG" sz="48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600" b="1" dirty="0">
                <a:latin typeface="Arial" charset="0"/>
                <a:cs typeface="Arial" charset="0"/>
              </a:rPr>
              <a:t>"My Lord rose, rose, rose! My Lord Jesus rose.</a:t>
            </a:r>
          </a:p>
          <a:p>
            <a:pPr algn="ctr" rtl="1"/>
            <a:r>
              <a:rPr lang="en-US" sz="2600" b="1" dirty="0">
                <a:latin typeface="Arial" charset="0"/>
                <a:cs typeface="Arial" charset="0"/>
              </a:rPr>
              <a:t>Important news, news, news! My Lord Jesus rose."</a:t>
            </a:r>
          </a:p>
          <a:p>
            <a:pPr algn="ctr" rtl="1"/>
            <a:endParaRPr lang="en-US" sz="4800" b="1" dirty="0">
              <a:latin typeface="Arial" charset="0"/>
              <a:cs typeface="Arial" charset="0"/>
            </a:endParaRPr>
          </a:p>
          <a:p>
            <a:pPr algn="ctr" rtl="1"/>
            <a:endParaRPr lang="ar-EG" sz="48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2075"/>
            <a:ext cx="9144000" cy="781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 err="1">
                <a:latin typeface="Arial" charset="0"/>
                <a:cs typeface="Arial" charset="0"/>
              </a:rPr>
              <a:t>بحتفل</a:t>
            </a:r>
            <a:r>
              <a:rPr lang="ar-EG" sz="4800" b="1" dirty="0">
                <a:latin typeface="Arial" charset="0"/>
                <a:cs typeface="Arial" charset="0"/>
              </a:rPr>
              <a:t> طول حياتي  ربي إداني سلام</a:t>
            </a:r>
          </a:p>
          <a:p>
            <a:pPr algn="ctr" rtl="1"/>
            <a:r>
              <a:rPr lang="ar-EG" sz="4600" b="1" dirty="0" err="1">
                <a:latin typeface="Arial" charset="0"/>
                <a:cs typeface="Arial" charset="0"/>
              </a:rPr>
              <a:t>دا</a:t>
            </a:r>
            <a:r>
              <a:rPr lang="ar-EG" sz="4600" b="1" dirty="0">
                <a:latin typeface="Arial" charset="0"/>
                <a:cs typeface="Arial" charset="0"/>
              </a:rPr>
              <a:t> مش عيد </a:t>
            </a:r>
            <a:r>
              <a:rPr lang="ar-EG" sz="4600" b="1" dirty="0" err="1">
                <a:latin typeface="Arial" charset="0"/>
                <a:cs typeface="Arial" charset="0"/>
              </a:rPr>
              <a:t>ييجي</a:t>
            </a:r>
            <a:r>
              <a:rPr lang="ar-EG" sz="4600" b="1" dirty="0">
                <a:latin typeface="Arial" charset="0"/>
                <a:cs typeface="Arial" charset="0"/>
              </a:rPr>
              <a:t> ويخلص لكن طول الأيام</a:t>
            </a:r>
          </a:p>
          <a:p>
            <a:pPr algn="ctr" rtl="1"/>
            <a:endParaRPr lang="ar-EG" sz="46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"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Bahtifel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tool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hayaty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Raby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edany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salam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 algn="ctr" rtl="1"/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Da mesh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eed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yeegi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weykhlas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laken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 tool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el-ayam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  <a:cs typeface="Arial" charset="0"/>
              </a:rPr>
              <a:t>."</a:t>
            </a:r>
          </a:p>
          <a:p>
            <a:pPr algn="ctr" rtl="1"/>
            <a:endParaRPr lang="ar-EG" sz="46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600" b="1" dirty="0">
                <a:latin typeface="Arial" charset="0"/>
                <a:cs typeface="Arial" charset="0"/>
              </a:rPr>
              <a:t>"I will celebrate all my life my Lord gave me peace.</a:t>
            </a:r>
          </a:p>
          <a:p>
            <a:pPr algn="ctr" rtl="1"/>
            <a:r>
              <a:rPr lang="en-US" sz="2800" b="1" dirty="0">
                <a:latin typeface="Arial" charset="0"/>
                <a:cs typeface="Arial" charset="0"/>
              </a:rPr>
              <a:t>This isn’t a holiday that comes and goes,</a:t>
            </a:r>
          </a:p>
          <a:p>
            <a:pPr algn="ctr" rtl="1"/>
            <a:r>
              <a:rPr lang="en-US" sz="2800" b="1" dirty="0">
                <a:latin typeface="Arial" charset="0"/>
                <a:cs typeface="Arial" charset="0"/>
              </a:rPr>
              <a:t> but every single day."</a:t>
            </a:r>
          </a:p>
          <a:p>
            <a:pPr algn="ctr" rtl="1"/>
            <a:endParaRPr lang="en-US" sz="4600" b="1" dirty="0">
              <a:latin typeface="Arial" charset="0"/>
              <a:cs typeface="Arial" charset="0"/>
            </a:endParaRPr>
          </a:p>
          <a:p>
            <a:pPr algn="ctr" rtl="1"/>
            <a:endParaRPr lang="ar-EG" sz="4600" b="1" dirty="0">
              <a:latin typeface="Arial" charset="0"/>
              <a:cs typeface="Arial" charset="0"/>
            </a:endParaRPr>
          </a:p>
          <a:p>
            <a:pPr algn="ctr" rtl="1"/>
            <a:endParaRPr lang="ar-EG" sz="4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13564"/>
            <a:ext cx="9144000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شكراً </a:t>
            </a:r>
            <a:r>
              <a:rPr lang="ar-EG" sz="3600" b="1" dirty="0" err="1">
                <a:latin typeface="Arial" charset="0"/>
                <a:cs typeface="Arial" charset="0"/>
              </a:rPr>
              <a:t>علشان</a:t>
            </a:r>
            <a:r>
              <a:rPr lang="ar-EG" sz="3600" b="1" dirty="0">
                <a:latin typeface="Arial" charset="0"/>
                <a:cs typeface="Arial" charset="0"/>
              </a:rPr>
              <a:t> </a:t>
            </a:r>
            <a:r>
              <a:rPr lang="ar-EG" sz="3600" b="1" dirty="0" err="1">
                <a:latin typeface="Arial" charset="0"/>
                <a:cs typeface="Arial" charset="0"/>
              </a:rPr>
              <a:t>إنت</a:t>
            </a:r>
            <a:r>
              <a:rPr lang="ar-EG" sz="3600" b="1" dirty="0">
                <a:latin typeface="Arial" charset="0"/>
                <a:cs typeface="Arial" charset="0"/>
              </a:rPr>
              <a:t> </a:t>
            </a:r>
            <a:r>
              <a:rPr lang="ar-EG" sz="3600" b="1" dirty="0" err="1">
                <a:latin typeface="Arial" charset="0"/>
                <a:cs typeface="Arial" charset="0"/>
              </a:rPr>
              <a:t>أنقذتتي</a:t>
            </a:r>
            <a:r>
              <a:rPr lang="ar-EG" sz="3600" b="1" dirty="0">
                <a:latin typeface="Arial" charset="0"/>
                <a:cs typeface="Arial" charset="0"/>
              </a:rPr>
              <a:t>  شكراً </a:t>
            </a:r>
            <a:r>
              <a:rPr lang="ar-EG" sz="3600" b="1" dirty="0" err="1">
                <a:latin typeface="Arial" charset="0"/>
                <a:cs typeface="Arial" charset="0"/>
              </a:rPr>
              <a:t>علشان</a:t>
            </a:r>
            <a:r>
              <a:rPr lang="ar-EG" sz="3600" b="1" dirty="0">
                <a:latin typeface="Arial" charset="0"/>
                <a:cs typeface="Arial" charset="0"/>
              </a:rPr>
              <a:t> </a:t>
            </a:r>
            <a:r>
              <a:rPr lang="ar-EG" sz="3600" b="1" dirty="0" err="1">
                <a:latin typeface="Arial" charset="0"/>
                <a:cs typeface="Arial" charset="0"/>
              </a:rPr>
              <a:t>إنت</a:t>
            </a:r>
            <a:r>
              <a:rPr lang="ar-EG" sz="3600" b="1" dirty="0">
                <a:latin typeface="Arial" charset="0"/>
                <a:cs typeface="Arial" charset="0"/>
              </a:rPr>
              <a:t> جملتني</a:t>
            </a:r>
          </a:p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شكراً </a:t>
            </a:r>
            <a:r>
              <a:rPr lang="ar-EG" sz="3600" b="1" dirty="0" err="1">
                <a:latin typeface="Arial" charset="0"/>
                <a:cs typeface="Arial" charset="0"/>
              </a:rPr>
              <a:t>عالحرية</a:t>
            </a:r>
            <a:r>
              <a:rPr lang="ar-EG" sz="3600" b="1" dirty="0">
                <a:latin typeface="Arial" charset="0"/>
                <a:cs typeface="Arial" charset="0"/>
              </a:rPr>
              <a:t> دايمًا من الخطية شكرا ليك فادي فرحتني</a:t>
            </a:r>
          </a:p>
          <a:p>
            <a:pPr algn="ctr" rtl="1"/>
            <a:endParaRPr lang="ar-EG" sz="40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"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Shokran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alashan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enta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ankaztny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Shokran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alashan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enta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gamaltny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Shokran</a:t>
            </a:r>
            <a:r>
              <a:rPr lang="en-US" sz="2800" b="1">
                <a:solidFill>
                  <a:srgbClr val="FF0000"/>
                </a:solidFill>
                <a:latin typeface="Arial" charset="0"/>
                <a:cs typeface="Arial" charset="0"/>
              </a:rPr>
              <a:t> ala alhoreya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dayman men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el-khatya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Shokran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leek Fady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farhatny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."</a:t>
            </a:r>
          </a:p>
          <a:p>
            <a:pPr algn="ctr" rtl="1"/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"Thank You because You saved me,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Thank You because You beautified me,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Thank You for the freedom, always from sin,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Thank You, my Redeemer, You made me happy."</a:t>
            </a:r>
          </a:p>
          <a:p>
            <a:pPr algn="ctr" rtl="1"/>
            <a:endParaRPr lang="en-US" sz="3600" b="1" dirty="0">
              <a:latin typeface="Arial" charset="0"/>
              <a:cs typeface="Arial" charset="0"/>
            </a:endParaRPr>
          </a:p>
          <a:p>
            <a:pPr algn="ctr" rtl="1"/>
            <a:endParaRPr lang="ar-EG" sz="3600" b="1" dirty="0">
              <a:latin typeface="Arial" charset="0"/>
              <a:cs typeface="Arial" charset="0"/>
            </a:endParaRPr>
          </a:p>
          <a:p>
            <a:pPr algn="ctr" rtl="1"/>
            <a:endParaRPr lang="ar-EG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203</Words>
  <Application>Microsoft Office PowerPoint</Application>
  <PresentationFormat>عرض على الشاشة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121</cp:revision>
  <dcterms:created xsi:type="dcterms:W3CDTF">2021-12-07T14:30:00Z</dcterms:created>
  <dcterms:modified xsi:type="dcterms:W3CDTF">2025-05-04T07:09:46Z</dcterms:modified>
</cp:coreProperties>
</file>