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5" r:id="rId3"/>
    <p:sldId id="326" r:id="rId4"/>
    <p:sldId id="329" r:id="rId5"/>
    <p:sldId id="327" r:id="rId6"/>
    <p:sldId id="328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68" y="3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200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6600" b="1" dirty="0"/>
              <a:t>song</a:t>
            </a:r>
            <a:endParaRPr lang="ar-EG" sz="8000" b="1" dirty="0"/>
          </a:p>
          <a:p>
            <a:pPr algn="ctr">
              <a:lnSpc>
                <a:spcPct val="150000"/>
              </a:lnSpc>
            </a:pPr>
            <a:r>
              <a:rPr lang="it-IT" sz="5400" b="1" dirty="0">
                <a:latin typeface="Arial" charset="0"/>
                <a:cs typeface="Arial" charset="0"/>
              </a:rPr>
              <a:t>Bavê me ye li ezmana</a:t>
            </a:r>
            <a:endParaRPr lang="ar-EG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22780"/>
            <a:ext cx="9144000" cy="4387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4800" b="1" dirty="0" err="1">
                <a:latin typeface="Arial" charset="0"/>
                <a:cs typeface="Arial" charset="0"/>
              </a:rPr>
              <a:t>Bavê</a:t>
            </a:r>
            <a:r>
              <a:rPr lang="en-US" sz="4800" b="1" dirty="0">
                <a:latin typeface="Arial" charset="0"/>
                <a:cs typeface="Arial" charset="0"/>
              </a:rPr>
              <a:t> me ye li </a:t>
            </a:r>
            <a:r>
              <a:rPr lang="en-US" sz="4800" b="1" dirty="0" err="1">
                <a:latin typeface="Arial" charset="0"/>
                <a:cs typeface="Arial" charset="0"/>
              </a:rPr>
              <a:t>ezmana</a:t>
            </a:r>
            <a:endParaRPr lang="en-US" sz="48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atin typeface="Arial" charset="0"/>
                <a:cs typeface="Arial" charset="0"/>
              </a:rPr>
              <a:t>Navê</a:t>
            </a:r>
            <a:r>
              <a:rPr lang="en-US" sz="4800" b="1" dirty="0">
                <a:latin typeface="Arial" charset="0"/>
                <a:cs typeface="Arial" charset="0"/>
              </a:rPr>
              <a:t> </a:t>
            </a:r>
            <a:r>
              <a:rPr lang="en-US" sz="4800" b="1" dirty="0" err="1">
                <a:latin typeface="Arial" charset="0"/>
                <a:cs typeface="Arial" charset="0"/>
              </a:rPr>
              <a:t>te</a:t>
            </a:r>
            <a:r>
              <a:rPr lang="en-US" sz="4800" b="1" dirty="0">
                <a:latin typeface="Arial" charset="0"/>
                <a:cs typeface="Arial" charset="0"/>
              </a:rPr>
              <a:t> </a:t>
            </a:r>
            <a:r>
              <a:rPr lang="en-US" sz="4800" b="1" dirty="0" err="1">
                <a:latin typeface="Arial" charset="0"/>
                <a:cs typeface="Arial" charset="0"/>
              </a:rPr>
              <a:t>pîroz</a:t>
            </a:r>
            <a:r>
              <a:rPr lang="en-US" sz="4800" b="1" dirty="0">
                <a:latin typeface="Arial" charset="0"/>
                <a:cs typeface="Arial" charset="0"/>
              </a:rPr>
              <a:t> be</a:t>
            </a: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atin typeface="Arial" charset="0"/>
                <a:cs typeface="Arial" charset="0"/>
              </a:rPr>
              <a:t>Padîşaya</a:t>
            </a:r>
            <a:r>
              <a:rPr lang="en-US" sz="4800" b="1" dirty="0">
                <a:latin typeface="Arial" charset="0"/>
                <a:cs typeface="Arial" charset="0"/>
              </a:rPr>
              <a:t> </a:t>
            </a:r>
            <a:r>
              <a:rPr lang="en-US" sz="4800" b="1" dirty="0" err="1">
                <a:latin typeface="Arial" charset="0"/>
                <a:cs typeface="Arial" charset="0"/>
              </a:rPr>
              <a:t>te</a:t>
            </a:r>
            <a:r>
              <a:rPr lang="en-US" sz="4800" b="1" dirty="0">
                <a:latin typeface="Arial" charset="0"/>
                <a:cs typeface="Arial" charset="0"/>
              </a:rPr>
              <a:t> </a:t>
            </a:r>
            <a:r>
              <a:rPr lang="en-US" sz="4800" b="1" dirty="0" err="1">
                <a:latin typeface="Arial" charset="0"/>
                <a:cs typeface="Arial" charset="0"/>
              </a:rPr>
              <a:t>bila</a:t>
            </a:r>
            <a:r>
              <a:rPr lang="en-US" sz="4800" b="1" dirty="0">
                <a:latin typeface="Arial" charset="0"/>
                <a:cs typeface="Arial" charset="0"/>
              </a:rPr>
              <a:t> </a:t>
            </a:r>
            <a:r>
              <a:rPr lang="en-US" sz="4800" b="1" dirty="0" err="1">
                <a:latin typeface="Arial" charset="0"/>
                <a:cs typeface="Arial" charset="0"/>
              </a:rPr>
              <a:t>werê</a:t>
            </a:r>
            <a:endParaRPr lang="en-US" sz="48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atin typeface="Arial" charset="0"/>
                <a:cs typeface="Arial" charset="0"/>
              </a:rPr>
              <a:t>Bila</a:t>
            </a:r>
            <a:r>
              <a:rPr lang="en-US" sz="4800" b="1" dirty="0">
                <a:latin typeface="Arial" charset="0"/>
                <a:cs typeface="Arial" charset="0"/>
              </a:rPr>
              <a:t> </a:t>
            </a:r>
            <a:r>
              <a:rPr lang="en-US" sz="4800" b="1" dirty="0" err="1">
                <a:latin typeface="Arial" charset="0"/>
                <a:cs typeface="Arial" charset="0"/>
              </a:rPr>
              <a:t>daxwazya</a:t>
            </a:r>
            <a:r>
              <a:rPr lang="en-US" sz="4800" b="1" dirty="0">
                <a:latin typeface="Arial" charset="0"/>
                <a:cs typeface="Arial" charset="0"/>
              </a:rPr>
              <a:t> </a:t>
            </a:r>
            <a:r>
              <a:rPr lang="en-US" sz="4800" b="1" dirty="0" err="1">
                <a:latin typeface="Arial" charset="0"/>
                <a:cs typeface="Arial" charset="0"/>
              </a:rPr>
              <a:t>te</a:t>
            </a:r>
            <a:r>
              <a:rPr lang="en-US" sz="4800" b="1" dirty="0">
                <a:latin typeface="Arial" charset="0"/>
                <a:cs typeface="Arial" charset="0"/>
              </a:rPr>
              <a:t> </a:t>
            </a:r>
            <a:r>
              <a:rPr lang="en-US" sz="4800" b="1" dirty="0" err="1">
                <a:latin typeface="Arial" charset="0"/>
                <a:cs typeface="Arial" charset="0"/>
              </a:rPr>
              <a:t>bê</a:t>
            </a:r>
            <a:r>
              <a:rPr lang="en-US" sz="4800" b="1" dirty="0">
                <a:latin typeface="Arial" charset="0"/>
                <a:cs typeface="Arial" charset="0"/>
              </a:rPr>
              <a:t> (2)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75899"/>
            <a:ext cx="9144000" cy="4029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4400" b="1" dirty="0">
                <a:latin typeface="Arial" charset="0"/>
                <a:cs typeface="Arial" charset="0"/>
              </a:rPr>
              <a:t>Wek li </a:t>
            </a:r>
            <a:r>
              <a:rPr lang="en-US" sz="4400" b="1" dirty="0" err="1">
                <a:latin typeface="Arial" charset="0"/>
                <a:cs typeface="Arial" charset="0"/>
              </a:rPr>
              <a:t>ezman</a:t>
            </a:r>
            <a:r>
              <a:rPr lang="en-US" sz="4400" b="1" dirty="0">
                <a:latin typeface="Arial" charset="0"/>
                <a:cs typeface="Arial" charset="0"/>
              </a:rPr>
              <a:t> </a:t>
            </a:r>
            <a:r>
              <a:rPr lang="en-US" sz="4400" b="1" dirty="0" err="1">
                <a:latin typeface="Arial" charset="0"/>
                <a:cs typeface="Arial" charset="0"/>
              </a:rPr>
              <a:t>bila</a:t>
            </a:r>
            <a:r>
              <a:rPr lang="en-US" sz="4400" b="1" dirty="0">
                <a:latin typeface="Arial" charset="0"/>
                <a:cs typeface="Arial" charset="0"/>
              </a:rPr>
              <a:t> li ser</a:t>
            </a:r>
          </a:p>
          <a:p>
            <a:pPr algn="ctr" rtl="1">
              <a:lnSpc>
                <a:spcPct val="150000"/>
              </a:lnSpc>
            </a:pPr>
            <a:r>
              <a:rPr lang="en-US" sz="4400" b="1" dirty="0" err="1">
                <a:latin typeface="Arial" charset="0"/>
                <a:cs typeface="Arial" charset="0"/>
              </a:rPr>
              <a:t>Ruyê</a:t>
            </a:r>
            <a:r>
              <a:rPr lang="en-US" sz="4400" b="1" dirty="0">
                <a:latin typeface="Arial" charset="0"/>
                <a:cs typeface="Arial" charset="0"/>
              </a:rPr>
              <a:t> </a:t>
            </a:r>
            <a:r>
              <a:rPr lang="en-US" sz="4400" b="1" dirty="0" err="1">
                <a:latin typeface="Arial" charset="0"/>
                <a:cs typeface="Arial" charset="0"/>
              </a:rPr>
              <a:t>erdê</a:t>
            </a:r>
            <a:r>
              <a:rPr lang="en-US" sz="4400" b="1" dirty="0">
                <a:latin typeface="Arial" charset="0"/>
                <a:cs typeface="Arial" charset="0"/>
              </a:rPr>
              <a:t> ji </a:t>
            </a:r>
            <a:r>
              <a:rPr lang="en-US" sz="4400" b="1" dirty="0" err="1">
                <a:latin typeface="Arial" charset="0"/>
                <a:cs typeface="Arial" charset="0"/>
              </a:rPr>
              <a:t>bê</a:t>
            </a:r>
            <a:r>
              <a:rPr lang="en-US" sz="4400" b="1" dirty="0">
                <a:latin typeface="Arial" charset="0"/>
                <a:cs typeface="Arial" charset="0"/>
              </a:rPr>
              <a:t> </a:t>
            </a:r>
            <a:r>
              <a:rPr lang="en-US" sz="4400" b="1" dirty="0" err="1">
                <a:latin typeface="Arial" charset="0"/>
                <a:cs typeface="Arial" charset="0"/>
              </a:rPr>
              <a:t>cih</a:t>
            </a:r>
            <a:endParaRPr lang="en-US" sz="44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 err="1">
                <a:latin typeface="Arial" charset="0"/>
                <a:cs typeface="Arial" charset="0"/>
              </a:rPr>
              <a:t>Nanê</a:t>
            </a:r>
            <a:r>
              <a:rPr lang="en-US" sz="4400" b="1" dirty="0">
                <a:latin typeface="Arial" charset="0"/>
                <a:cs typeface="Arial" charset="0"/>
              </a:rPr>
              <a:t> me ye </a:t>
            </a:r>
            <a:r>
              <a:rPr lang="en-US" sz="4400" b="1" dirty="0" err="1">
                <a:latin typeface="Arial" charset="0"/>
                <a:cs typeface="Arial" charset="0"/>
              </a:rPr>
              <a:t>rojana</a:t>
            </a:r>
            <a:endParaRPr lang="en-US" sz="44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 err="1">
                <a:latin typeface="Arial" charset="0"/>
                <a:cs typeface="Arial" charset="0"/>
              </a:rPr>
              <a:t>Roj</a:t>
            </a:r>
            <a:r>
              <a:rPr lang="en-US" sz="4400" b="1" dirty="0">
                <a:latin typeface="Arial" charset="0"/>
                <a:cs typeface="Arial" charset="0"/>
              </a:rPr>
              <a:t> bi </a:t>
            </a:r>
            <a:r>
              <a:rPr lang="en-US" sz="4400" b="1" dirty="0" err="1">
                <a:latin typeface="Arial" charset="0"/>
                <a:cs typeface="Arial" charset="0"/>
              </a:rPr>
              <a:t>roj</a:t>
            </a:r>
            <a:r>
              <a:rPr lang="en-US" sz="4400" b="1" dirty="0">
                <a:latin typeface="Arial" charset="0"/>
                <a:cs typeface="Arial" charset="0"/>
              </a:rPr>
              <a:t> bide me</a:t>
            </a:r>
          </a:p>
        </p:txBody>
      </p:sp>
    </p:spTree>
    <p:extLst>
      <p:ext uri="{BB962C8B-B14F-4D97-AF65-F5344CB8AC3E}">
        <p14:creationId xmlns:p14="http://schemas.microsoft.com/office/powerpoint/2010/main" val="4239776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600354"/>
            <a:ext cx="9144000" cy="259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en-US" sz="4400" b="1" dirty="0" err="1">
                <a:latin typeface="Arial" charset="0"/>
                <a:cs typeface="Arial" charset="0"/>
              </a:rPr>
              <a:t>Gunehê</a:t>
            </a:r>
            <a:r>
              <a:rPr lang="en-US" sz="4400" b="1" dirty="0">
                <a:latin typeface="Arial" charset="0"/>
                <a:cs typeface="Arial" charset="0"/>
              </a:rPr>
              <a:t> me ye </a:t>
            </a:r>
            <a:r>
              <a:rPr lang="en-US" sz="4400" b="1" dirty="0" err="1">
                <a:latin typeface="Arial" charset="0"/>
                <a:cs typeface="Arial" charset="0"/>
              </a:rPr>
              <a:t>bibûrînie</a:t>
            </a:r>
            <a:endParaRPr lang="en-US" sz="44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200000"/>
              </a:lnSpc>
            </a:pPr>
            <a:r>
              <a:rPr lang="en-US" sz="4400" b="1" dirty="0">
                <a:latin typeface="Arial" charset="0"/>
                <a:cs typeface="Arial" charset="0"/>
              </a:rPr>
              <a:t>Wek </a:t>
            </a:r>
            <a:r>
              <a:rPr lang="en-US" sz="4400" b="1" dirty="0" err="1">
                <a:latin typeface="Arial" charset="0"/>
                <a:cs typeface="Arial" charset="0"/>
              </a:rPr>
              <a:t>ku</a:t>
            </a:r>
            <a:r>
              <a:rPr lang="en-US" sz="4400" b="1" dirty="0">
                <a:latin typeface="Arial" charset="0"/>
                <a:cs typeface="Arial" charset="0"/>
              </a:rPr>
              <a:t> </a:t>
            </a:r>
            <a:r>
              <a:rPr lang="en-US" sz="4400" b="1" dirty="0" err="1">
                <a:latin typeface="Arial" charset="0"/>
                <a:cs typeface="Arial" charset="0"/>
              </a:rPr>
              <a:t>em</a:t>
            </a:r>
            <a:r>
              <a:rPr lang="en-US" sz="4400" b="1" dirty="0">
                <a:latin typeface="Arial" charset="0"/>
                <a:cs typeface="Arial" charset="0"/>
              </a:rPr>
              <a:t> ji </a:t>
            </a:r>
            <a:r>
              <a:rPr lang="en-US" sz="4400" b="1" dirty="0" err="1">
                <a:latin typeface="Arial" charset="0"/>
                <a:cs typeface="Arial" charset="0"/>
              </a:rPr>
              <a:t>dibûrînin</a:t>
            </a:r>
            <a:r>
              <a:rPr lang="en-US" sz="4400" b="1" dirty="0">
                <a:latin typeface="Arial" charset="0"/>
                <a:cs typeface="Arial" charset="0"/>
              </a:rPr>
              <a:t> (2)</a:t>
            </a:r>
          </a:p>
        </p:txBody>
      </p:sp>
    </p:spTree>
    <p:extLst>
      <p:ext uri="{BB962C8B-B14F-4D97-AF65-F5344CB8AC3E}">
        <p14:creationId xmlns:p14="http://schemas.microsoft.com/office/powerpoint/2010/main" val="1593287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0"/>
            <a:ext cx="9144000" cy="2817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pt-BR" sz="4800" b="1" dirty="0">
                <a:latin typeface="Arial" charset="0"/>
                <a:cs typeface="Arial" charset="0"/>
              </a:rPr>
              <a:t>Tu me nebe cerbandinê</a:t>
            </a:r>
          </a:p>
          <a:p>
            <a:pPr algn="ctr" rtl="1">
              <a:lnSpc>
                <a:spcPct val="200000"/>
              </a:lnSpc>
            </a:pPr>
            <a:r>
              <a:rPr lang="pt-BR" sz="4800" b="1" dirty="0">
                <a:latin typeface="Arial" charset="0"/>
                <a:cs typeface="Arial" charset="0"/>
              </a:rPr>
              <a:t>Lê me ji xirab xelas bike (2)</a:t>
            </a:r>
          </a:p>
        </p:txBody>
      </p:sp>
    </p:spTree>
    <p:extLst>
      <p:ext uri="{BB962C8B-B14F-4D97-AF65-F5344CB8AC3E}">
        <p14:creationId xmlns:p14="http://schemas.microsoft.com/office/powerpoint/2010/main" val="1615047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22236"/>
            <a:ext cx="9144000" cy="5045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4400" b="1">
                <a:latin typeface="Arial" charset="0"/>
                <a:cs typeface="Arial" charset="0"/>
              </a:rPr>
              <a:t>Çimkî padîşahî gê teye</a:t>
            </a:r>
          </a:p>
          <a:p>
            <a:pPr algn="ctr" rtl="1">
              <a:lnSpc>
                <a:spcPct val="150000"/>
              </a:lnSpc>
            </a:pPr>
            <a:r>
              <a:rPr lang="en-US" sz="4400" b="1">
                <a:latin typeface="Arial" charset="0"/>
                <a:cs typeface="Arial" charset="0"/>
              </a:rPr>
              <a:t>Karîn û rumete her û herîn</a:t>
            </a:r>
          </a:p>
          <a:p>
            <a:pPr algn="ctr" rtl="1">
              <a:lnSpc>
                <a:spcPct val="150000"/>
              </a:lnSpc>
            </a:pPr>
            <a:r>
              <a:rPr lang="en-US" sz="4400" b="1">
                <a:latin typeface="Arial" charset="0"/>
                <a:cs typeface="Arial" charset="0"/>
              </a:rPr>
              <a:t>Her û herîn gê tene</a:t>
            </a:r>
          </a:p>
          <a:p>
            <a:pPr algn="ctr" rtl="1">
              <a:lnSpc>
                <a:spcPct val="150000"/>
              </a:lnSpc>
            </a:pPr>
            <a:r>
              <a:rPr lang="en-US" sz="4400" b="1">
                <a:latin typeface="Arial" charset="0"/>
                <a:cs typeface="Arial" charset="0"/>
              </a:rPr>
              <a:t>Her û herîn gê tene</a:t>
            </a:r>
          </a:p>
          <a:p>
            <a:pPr algn="ctr" rtl="1">
              <a:lnSpc>
                <a:spcPct val="150000"/>
              </a:lnSpc>
            </a:pPr>
            <a:r>
              <a:rPr lang="en-US" sz="4400" b="1">
                <a:latin typeface="Arial" charset="0"/>
                <a:cs typeface="Arial" charset="0"/>
              </a:rPr>
              <a:t>Amîn…</a:t>
            </a:r>
            <a:endParaRPr lang="en-US" sz="4400" b="1" dirty="0" err="1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093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93</Words>
  <Application>Microsoft Office PowerPoint</Application>
  <PresentationFormat>عرض على الشاشة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2025-04-06T14:46:07Z</dcterms:modified>
</cp:coreProperties>
</file>