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6" r:id="rId4"/>
    <p:sldId id="335" r:id="rId5"/>
    <p:sldId id="338" r:id="rId6"/>
    <p:sldId id="339" r:id="rId7"/>
    <p:sldId id="34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8" y="3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أسمعك تدعوني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أسمعك تدعوني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اصعد إلى هنا أمام عرشي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أريد أن أتحدَّث معك</a:t>
            </a:r>
          </a:p>
          <a:p>
            <a:pPr algn="ctr" rtl="1">
              <a:lnSpc>
                <a:spcPct val="150000"/>
              </a:lnSpc>
            </a:pPr>
            <a:r>
              <a:rPr lang="ar-EG" sz="6600" b="1">
                <a:latin typeface="Arial" charset="0"/>
                <a:cs typeface="Arial" charset="0"/>
              </a:rPr>
              <a:t>فمًا إلي فمًا وجهًا إلي وجه</a:t>
            </a:r>
            <a:endParaRPr lang="ar-EG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3242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(إن كنت قد وجدت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نعمة في عينيك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ارني وجه ارني مجدك)2</a:t>
            </a: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676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 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(تدعوني حبيبك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تدعوني صديقك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وكل ما في قلبك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تريد أن تخبرني)2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(لست بعد عبدًا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بل صرت ابنًا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واحــــــدًا معك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  وارثًا كل شيء)2</a:t>
            </a:r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676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القرار: 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(تدعوني حبيبك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تدعوني صديقك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وكل ما في قلبك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تريد أن تخبرني)2</a:t>
            </a:r>
          </a:p>
        </p:txBody>
      </p:sp>
    </p:spTree>
    <p:extLst>
      <p:ext uri="{BB962C8B-B14F-4D97-AF65-F5344CB8AC3E}">
        <p14:creationId xmlns:p14="http://schemas.microsoft.com/office/powerpoint/2010/main" val="68269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(لست بعد عبدًا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بل صرت ابنًا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واحــــــدًا معك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  وارثًا كل شيء)2</a:t>
            </a:r>
          </a:p>
        </p:txBody>
      </p:sp>
    </p:spTree>
    <p:extLst>
      <p:ext uri="{BB962C8B-B14F-4D97-AF65-F5344CB8AC3E}">
        <p14:creationId xmlns:p14="http://schemas.microsoft.com/office/powerpoint/2010/main" val="199433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96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2025-04-06T14:29:08Z</dcterms:modified>
</cp:coreProperties>
</file>