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الأردن </a:t>
            </a:r>
            <a:r>
              <a:rPr lang="ar-SA" sz="6600" b="1" dirty="0" err="1">
                <a:latin typeface="Arial" charset="0"/>
                <a:cs typeface="Arial" charset="0"/>
              </a:rPr>
              <a:t>بيناديك</a:t>
            </a:r>
            <a:endParaRPr lang="ar-SA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3200" b="1" dirty="0">
                <a:solidFill>
                  <a:srgbClr val="003300"/>
                </a:solidFill>
              </a:rPr>
              <a:t>ق:</a:t>
            </a:r>
            <a:r>
              <a:rPr lang="ar-EG" sz="5400" b="1" dirty="0">
                <a:solidFill>
                  <a:srgbClr val="003300"/>
                </a:solidFill>
              </a:rPr>
              <a:t>(ازرع سلامك فيه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روحك يغمر أراضيه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خير ورحمه تغطيه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حبك يشفي اللي فيه)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الأردن </a:t>
            </a:r>
            <a:r>
              <a:rPr lang="ar-EG" sz="5400" b="1" dirty="0" err="1">
                <a:solidFill>
                  <a:srgbClr val="003300"/>
                </a:solidFill>
              </a:rPr>
              <a:t>بيناديك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0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4-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صحِّي المحبة في ولادك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محبة تغلب أعداءك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نحيا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ونستنى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مجيئك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ويعلى رجانا فيــــــك</a:t>
            </a:r>
          </a:p>
        </p:txBody>
      </p:sp>
    </p:spTree>
    <p:extLst>
      <p:ext uri="{BB962C8B-B14F-4D97-AF65-F5344CB8AC3E}">
        <p14:creationId xmlns:p14="http://schemas.microsoft.com/office/powerpoint/2010/main" val="196899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صحِّي المحبة في ولادك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محبة تغلب أعداءك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نحيا ونستنى مجيئك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نحيا ونستنى مجيئك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ويعلى رجانا فيك</a:t>
            </a:r>
            <a:endParaRPr lang="ar-EG" sz="5400" b="1" dirty="0" err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00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3200" b="1" dirty="0">
                <a:solidFill>
                  <a:srgbClr val="003300"/>
                </a:solidFill>
              </a:rPr>
              <a:t>ق:</a:t>
            </a:r>
            <a:r>
              <a:rPr lang="ar-EG" sz="5400" b="1" dirty="0">
                <a:solidFill>
                  <a:srgbClr val="003300"/>
                </a:solidFill>
              </a:rPr>
              <a:t>(ازرع سلامك فيه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روحك يغمر أراضيه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خير ورحمه تغطيه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حبك يشفي اللي فيه)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الأردن </a:t>
            </a:r>
            <a:r>
              <a:rPr lang="ar-EG" sz="5400" b="1" dirty="0" err="1">
                <a:solidFill>
                  <a:srgbClr val="003300"/>
                </a:solidFill>
              </a:rPr>
              <a:t>بيناديك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9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91626"/>
            <a:ext cx="9144000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 رب بلدنا محتاجك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مشتاق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لإيدك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وأعمالك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ترجع بنورك وأمجادك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ويرجع حضورك فيه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يارب بلدنا محتاجك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مشتاق لإيدك وأعمالك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ترجع بنورك وأمجادك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ترجع بنورك وأمجادك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ويرجع حضورك فيه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2624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3200" b="1" dirty="0">
                <a:solidFill>
                  <a:srgbClr val="003300"/>
                </a:solidFill>
              </a:rPr>
              <a:t>ق:</a:t>
            </a:r>
            <a:r>
              <a:rPr lang="ar-EG" sz="5400" b="1" dirty="0">
                <a:solidFill>
                  <a:srgbClr val="003300"/>
                </a:solidFill>
              </a:rPr>
              <a:t>(ازرع سلامك فيه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روحك يغمر أراضيه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خير ورحمه تغطيه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حبك يشفي اللي فيه)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الأردن </a:t>
            </a:r>
            <a:r>
              <a:rPr lang="ar-EG" sz="5400" b="1" dirty="0" err="1">
                <a:solidFill>
                  <a:srgbClr val="003300"/>
                </a:solidFill>
              </a:rPr>
              <a:t>بيناديك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8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2-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سيّج حدوده بأسوارك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واعلن لشعبك أسرارك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اسكب بروحك أمطارك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على كل العطشانين</a:t>
            </a:r>
          </a:p>
        </p:txBody>
      </p:sp>
    </p:spTree>
    <p:extLst>
      <p:ext uri="{BB962C8B-B14F-4D97-AF65-F5344CB8AC3E}">
        <p14:creationId xmlns:p14="http://schemas.microsoft.com/office/powerpoint/2010/main" val="332694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سيّج حدوده بأسوارك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واعلن لشعبك أسرارك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اسكب بروحك أمطارك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اسكب بروحك أمطارك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على كل العطشانين</a:t>
            </a:r>
          </a:p>
        </p:txBody>
      </p:sp>
    </p:spTree>
    <p:extLst>
      <p:ext uri="{BB962C8B-B14F-4D97-AF65-F5344CB8AC3E}">
        <p14:creationId xmlns:p14="http://schemas.microsoft.com/office/powerpoint/2010/main" val="1689753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3200" b="1" dirty="0">
                <a:solidFill>
                  <a:srgbClr val="003300"/>
                </a:solidFill>
              </a:rPr>
              <a:t>ق:</a:t>
            </a:r>
            <a:r>
              <a:rPr lang="ar-EG" sz="5400" b="1" dirty="0">
                <a:solidFill>
                  <a:srgbClr val="003300"/>
                </a:solidFill>
              </a:rPr>
              <a:t>(ازرع سلامك فيه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روحك يغمر أراضيه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خير ورحمه تغطيه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حبك يشفي اللي فيه)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الأردن </a:t>
            </a:r>
            <a:r>
              <a:rPr lang="ar-EG" sz="5400" b="1" dirty="0" err="1">
                <a:solidFill>
                  <a:srgbClr val="003300"/>
                </a:solidFill>
              </a:rPr>
              <a:t>بيناديك</a:t>
            </a: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55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3-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وجّه ملكنا لأحكامك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والهم له قلبه بأحلامك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واحمِ حياته بسلطانك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وخلّي عينك عليه</a:t>
            </a:r>
          </a:p>
        </p:txBody>
      </p:sp>
    </p:spTree>
    <p:extLst>
      <p:ext uri="{BB962C8B-B14F-4D97-AF65-F5344CB8AC3E}">
        <p14:creationId xmlns:p14="http://schemas.microsoft.com/office/powerpoint/2010/main" val="204736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5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وجّه ملكنا لأحكامك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والهمله قلبه بأحلامك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واحمِ حياته بسلطانك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واحمِ حياته بسلطانك</a:t>
            </a:r>
          </a:p>
          <a:p>
            <a:pPr algn="ctr" rtl="1">
              <a:lnSpc>
                <a:spcPct val="150000"/>
              </a:lnSpc>
            </a:pPr>
            <a:r>
              <a:rPr lang="ar-EG" sz="5400" b="1">
                <a:latin typeface="Arial" charset="0"/>
                <a:cs typeface="Arial" charset="0"/>
              </a:rPr>
              <a:t>وخلّي عينك عليه</a:t>
            </a:r>
            <a:endParaRPr lang="ar-EG" sz="5400" b="1" dirty="0" err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628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191</Words>
  <Application>Microsoft Office PowerPoint</Application>
  <PresentationFormat>عرض على الشاشة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2025-04-19T09:33:19Z</dcterms:modified>
</cp:coreProperties>
</file>