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75" r:id="rId2"/>
    <p:sldId id="325" r:id="rId3"/>
    <p:sldId id="336" r:id="rId4"/>
    <p:sldId id="348" r:id="rId5"/>
    <p:sldId id="29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93" d="100"/>
          <a:sy n="93" d="100"/>
        </p:scale>
        <p:origin x="1616" y="68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152400" y="791841"/>
            <a:ext cx="8763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ترنيمة</a:t>
            </a:r>
          </a:p>
          <a:p>
            <a:pPr algn="ctr">
              <a:lnSpc>
                <a:spcPct val="150000"/>
              </a:lnSpc>
            </a:pPr>
            <a:r>
              <a:rPr lang="ar-SA" sz="8000" b="1" dirty="0">
                <a:latin typeface="Arial" charset="0"/>
                <a:cs typeface="Arial" charset="0"/>
              </a:rPr>
              <a:t>أنا عندي كتاب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609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(أنا عندي كتاب وأنا </a:t>
            </a:r>
            <a:r>
              <a:rPr lang="ar-EG" sz="5400" b="1" dirty="0" err="1">
                <a:latin typeface="Arial" charset="0"/>
                <a:cs typeface="Arial" charset="0"/>
              </a:rPr>
              <a:t>حبيته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  وجوة في قلبــــــي خبيته)2</a:t>
            </a:r>
          </a:p>
          <a:p>
            <a:pPr algn="ctr" rtl="1"/>
            <a:endParaRPr lang="en-US" sz="4000" b="1" dirty="0"/>
          </a:p>
          <a:p>
            <a:pPr algn="ctr" rtl="1"/>
            <a:r>
              <a:rPr lang="en-US" sz="4000" b="1" dirty="0">
                <a:solidFill>
                  <a:srgbClr val="FF0000"/>
                </a:solidFill>
              </a:rPr>
              <a:t>(Ana </a:t>
            </a:r>
            <a:r>
              <a:rPr lang="en-US" sz="4000" b="1" dirty="0" err="1">
                <a:solidFill>
                  <a:srgbClr val="FF0000"/>
                </a:solidFill>
              </a:rPr>
              <a:t>andy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ketab</a:t>
            </a:r>
            <a:r>
              <a:rPr lang="en-US" sz="4000" b="1" dirty="0">
                <a:solidFill>
                  <a:srgbClr val="FF0000"/>
                </a:solidFill>
              </a:rPr>
              <a:t> we ana </a:t>
            </a:r>
            <a:r>
              <a:rPr lang="en-US" sz="4000" b="1" dirty="0" err="1">
                <a:solidFill>
                  <a:srgbClr val="FF0000"/>
                </a:solidFill>
              </a:rPr>
              <a:t>habeto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r>
              <a:rPr lang="en-US" sz="4000" b="1" dirty="0">
                <a:solidFill>
                  <a:srgbClr val="FF0000"/>
                </a:solidFill>
              </a:rPr>
              <a:t>We </a:t>
            </a:r>
            <a:r>
              <a:rPr lang="en-US" sz="4000" b="1" dirty="0" err="1">
                <a:solidFill>
                  <a:srgbClr val="FF0000"/>
                </a:solidFill>
              </a:rPr>
              <a:t>gowa</a:t>
            </a:r>
            <a:r>
              <a:rPr lang="en-US" sz="4000" b="1" dirty="0">
                <a:solidFill>
                  <a:srgbClr val="FF0000"/>
                </a:solidFill>
              </a:rPr>
              <a:t> fi </a:t>
            </a:r>
            <a:r>
              <a:rPr lang="en-US" sz="4000" b="1" dirty="0" err="1">
                <a:solidFill>
                  <a:srgbClr val="FF0000"/>
                </a:solidFill>
              </a:rPr>
              <a:t>alby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khabayto</a:t>
            </a:r>
            <a:r>
              <a:rPr lang="en-US" sz="4000" b="1" dirty="0">
                <a:solidFill>
                  <a:srgbClr val="FF0000"/>
                </a:solidFill>
              </a:rPr>
              <a:t>)2</a:t>
            </a:r>
          </a:p>
          <a:p>
            <a:pPr algn="ctr" rtl="1"/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r>
              <a:rPr lang="en-US" sz="4400" b="1" dirty="0"/>
              <a:t>"I have a book and I loved it</a:t>
            </a:r>
            <a:br>
              <a:rPr lang="en-US" sz="4400" b="1" dirty="0"/>
            </a:br>
            <a:r>
              <a:rPr lang="en-US" sz="4400" b="1" dirty="0"/>
              <a:t>I hid its face in my heart"</a:t>
            </a:r>
            <a:endParaRPr lang="en-US" sz="4400" dirty="0"/>
          </a:p>
          <a:p>
            <a:pPr algn="ctr" rtl="1"/>
            <a:endParaRPr lang="ar-EG" sz="7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483543"/>
            <a:ext cx="91440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(ملا قلبي بنور فرح وسرور)2</a:t>
            </a:r>
          </a:p>
          <a:p>
            <a:pPr algn="ctr" rtl="1"/>
            <a:r>
              <a:rPr lang="ar-EG" sz="4800" b="1" dirty="0">
                <a:latin typeface="Arial" charset="0"/>
                <a:cs typeface="Arial" charset="0"/>
              </a:rPr>
              <a:t>(</a:t>
            </a:r>
            <a:r>
              <a:rPr lang="ar-EG" sz="4800" b="1" dirty="0" err="1">
                <a:latin typeface="Arial" charset="0"/>
                <a:cs typeface="Arial" charset="0"/>
              </a:rPr>
              <a:t>وعالشيطان</a:t>
            </a:r>
            <a:r>
              <a:rPr lang="ar-EG" sz="4800" b="1" dirty="0">
                <a:latin typeface="Arial" charset="0"/>
                <a:cs typeface="Arial" charset="0"/>
              </a:rPr>
              <a:t> منصور بكلام يسوع)2</a:t>
            </a:r>
          </a:p>
          <a:p>
            <a:pPr algn="ctr" rtl="1">
              <a:lnSpc>
                <a:spcPct val="150000"/>
              </a:lnSpc>
            </a:pPr>
            <a:endParaRPr lang="ar-EG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ar-EG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ar-EG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en-US" sz="1000" b="1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(Mala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albi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benour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farah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we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sorour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)2</a:t>
            </a:r>
          </a:p>
          <a:p>
            <a:pPr algn="ctr" rtl="1"/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(We ala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elshaytan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mansour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bekalam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charset="0"/>
                <a:cs typeface="Arial" charset="0"/>
              </a:rPr>
              <a:t>Yasou</a:t>
            </a:r>
            <a:r>
              <a:rPr lang="en-US" sz="3200" b="1" dirty="0">
                <a:solidFill>
                  <a:srgbClr val="FF0000"/>
                </a:solidFill>
                <a:latin typeface="Arial" charset="0"/>
                <a:cs typeface="Arial" charset="0"/>
              </a:rPr>
              <a:t>)2</a:t>
            </a:r>
          </a:p>
          <a:p>
            <a:pPr algn="ctr" rtl="1">
              <a:lnSpc>
                <a:spcPct val="150000"/>
              </a:lnSpc>
            </a:pPr>
            <a:endParaRPr lang="en-US" sz="12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en-US" sz="1200" b="1" dirty="0">
              <a:latin typeface="Arial" charset="0"/>
              <a:cs typeface="Arial" charset="0"/>
            </a:endParaRPr>
          </a:p>
          <a:p>
            <a:pPr algn="ctr" rtl="1">
              <a:lnSpc>
                <a:spcPct val="150000"/>
              </a:lnSpc>
            </a:pPr>
            <a:endParaRPr lang="ar-EG" sz="1200" b="1" dirty="0">
              <a:latin typeface="Arial" charset="0"/>
              <a:cs typeface="Arial" charset="0"/>
            </a:endParaRPr>
          </a:p>
          <a:p>
            <a:pPr algn="ctr" rtl="1"/>
            <a:r>
              <a:rPr lang="en-US" sz="2800" b="1" dirty="0"/>
              <a:t>He filled my heart with the light of joy and happiness</a:t>
            </a:r>
          </a:p>
          <a:p>
            <a:pPr algn="ctr" rtl="1"/>
            <a:r>
              <a:rPr lang="en-US" sz="2800" b="1" dirty="0"/>
              <a:t>And over Satan I am victorious with the words of Jesus</a:t>
            </a:r>
            <a:endParaRPr lang="ar-EG" sz="2800" b="1" dirty="0"/>
          </a:p>
        </p:txBody>
      </p:sp>
    </p:spTree>
    <p:extLst>
      <p:ext uri="{BB962C8B-B14F-4D97-AF65-F5344CB8AC3E}">
        <p14:creationId xmlns:p14="http://schemas.microsoft.com/office/powerpoint/2010/main" val="10753129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360938"/>
            <a:ext cx="9144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(أنا عندي كتاب وأنا </a:t>
            </a:r>
            <a:r>
              <a:rPr lang="ar-EG" sz="5400" b="1" dirty="0" err="1">
                <a:latin typeface="Arial" charset="0"/>
                <a:cs typeface="Arial" charset="0"/>
              </a:rPr>
              <a:t>حبيته</a:t>
            </a:r>
            <a:endParaRPr lang="ar-EG" sz="5400" b="1" dirty="0">
              <a:latin typeface="Arial" charset="0"/>
              <a:cs typeface="Arial" charset="0"/>
            </a:endParaRPr>
          </a:p>
          <a:p>
            <a:pPr algn="ctr" rtl="1"/>
            <a:r>
              <a:rPr lang="ar-EG" sz="5400" b="1" dirty="0">
                <a:latin typeface="Arial" charset="0"/>
                <a:cs typeface="Arial" charset="0"/>
              </a:rPr>
              <a:t>  وجوة في قلبــــــي خبيته)2</a:t>
            </a:r>
          </a:p>
          <a:p>
            <a:pPr algn="ctr" rtl="1"/>
            <a:endParaRPr lang="en-US" sz="4000" b="1" dirty="0"/>
          </a:p>
          <a:p>
            <a:pPr algn="ctr" rtl="1"/>
            <a:r>
              <a:rPr lang="en-US" sz="4000" b="1" dirty="0">
                <a:solidFill>
                  <a:srgbClr val="FF0000"/>
                </a:solidFill>
              </a:rPr>
              <a:t>(Ana </a:t>
            </a:r>
            <a:r>
              <a:rPr lang="en-US" sz="4000" b="1" dirty="0" err="1">
                <a:solidFill>
                  <a:srgbClr val="FF0000"/>
                </a:solidFill>
              </a:rPr>
              <a:t>andy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ketab</a:t>
            </a:r>
            <a:r>
              <a:rPr lang="en-US" sz="4000" b="1" dirty="0">
                <a:solidFill>
                  <a:srgbClr val="FF0000"/>
                </a:solidFill>
              </a:rPr>
              <a:t> we ana </a:t>
            </a:r>
            <a:r>
              <a:rPr lang="en-US" sz="4000" b="1" dirty="0" err="1">
                <a:solidFill>
                  <a:srgbClr val="FF0000"/>
                </a:solidFill>
              </a:rPr>
              <a:t>habeto</a:t>
            </a:r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r>
              <a:rPr lang="en-US" sz="4000" b="1" dirty="0">
                <a:solidFill>
                  <a:srgbClr val="FF0000"/>
                </a:solidFill>
              </a:rPr>
              <a:t>We </a:t>
            </a:r>
            <a:r>
              <a:rPr lang="en-US" sz="4000" b="1" dirty="0" err="1">
                <a:solidFill>
                  <a:srgbClr val="FF0000"/>
                </a:solidFill>
              </a:rPr>
              <a:t>gowa</a:t>
            </a:r>
            <a:r>
              <a:rPr lang="en-US" sz="4000" b="1" dirty="0">
                <a:solidFill>
                  <a:srgbClr val="FF0000"/>
                </a:solidFill>
              </a:rPr>
              <a:t> fi </a:t>
            </a:r>
            <a:r>
              <a:rPr lang="en-US" sz="4000" b="1" dirty="0" err="1">
                <a:solidFill>
                  <a:srgbClr val="FF0000"/>
                </a:solidFill>
              </a:rPr>
              <a:t>alby</a:t>
            </a:r>
            <a:r>
              <a:rPr lang="en-US" sz="4000" b="1" dirty="0">
                <a:solidFill>
                  <a:srgbClr val="FF0000"/>
                </a:solidFill>
              </a:rPr>
              <a:t> </a:t>
            </a:r>
            <a:r>
              <a:rPr lang="en-US" sz="4000" b="1" dirty="0" err="1">
                <a:solidFill>
                  <a:srgbClr val="FF0000"/>
                </a:solidFill>
              </a:rPr>
              <a:t>khabayto</a:t>
            </a:r>
            <a:r>
              <a:rPr lang="en-US" sz="4000" b="1" dirty="0">
                <a:solidFill>
                  <a:srgbClr val="FF0000"/>
                </a:solidFill>
              </a:rPr>
              <a:t>)2</a:t>
            </a:r>
          </a:p>
          <a:p>
            <a:pPr algn="ctr" rtl="1"/>
            <a:endParaRPr lang="en-US" sz="4000" b="1" dirty="0">
              <a:solidFill>
                <a:srgbClr val="FF0000"/>
              </a:solidFill>
            </a:endParaRPr>
          </a:p>
          <a:p>
            <a:pPr algn="ctr" rtl="1"/>
            <a:r>
              <a:rPr lang="en-US" sz="4400" b="1" dirty="0"/>
              <a:t>"I have a book and I loved it</a:t>
            </a:r>
            <a:br>
              <a:rPr lang="en-US" sz="4400" b="1" dirty="0"/>
            </a:br>
            <a:r>
              <a:rPr lang="en-US" sz="4400" b="1" dirty="0"/>
              <a:t>I hid its face in my heart"</a:t>
            </a:r>
            <a:endParaRPr lang="en-US" sz="4400" dirty="0"/>
          </a:p>
          <a:p>
            <a:pPr algn="ctr" rtl="1"/>
            <a:endParaRPr lang="ar-EG"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817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149</Words>
  <Application>Microsoft Office PowerPoint</Application>
  <PresentationFormat>عرض على الشاشة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120</cp:revision>
  <dcterms:created xsi:type="dcterms:W3CDTF">2021-12-07T14:30:00Z</dcterms:created>
  <dcterms:modified xsi:type="dcterms:W3CDTF">2025-05-04T07:17:38Z</dcterms:modified>
</cp:coreProperties>
</file>