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36" r:id="rId4"/>
    <p:sldId id="346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8" y="3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أنا عندي كتاب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37031"/>
            <a:ext cx="9144000" cy="3839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(أنا عندي كتاب وأنا </a:t>
            </a:r>
            <a:r>
              <a:rPr lang="ar-EG" sz="6600" b="1" dirty="0" err="1">
                <a:latin typeface="Arial" charset="0"/>
                <a:cs typeface="Arial" charset="0"/>
              </a:rPr>
              <a:t>حبيته</a:t>
            </a:r>
            <a:endParaRPr lang="ar-EG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  وجوة في قلبــــــي خبيته)2</a:t>
            </a: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(ملا قلبي بنور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فرح وسرور)2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(</a:t>
            </a:r>
            <a:r>
              <a:rPr lang="ar-EG" sz="6600" b="1" dirty="0" err="1">
                <a:latin typeface="Arial" charset="0"/>
                <a:cs typeface="Arial" charset="0"/>
              </a:rPr>
              <a:t>وعالشيطان</a:t>
            </a:r>
            <a:r>
              <a:rPr lang="ar-EG" sz="6600" b="1" dirty="0">
                <a:latin typeface="Arial" charset="0"/>
                <a:cs typeface="Arial" charset="0"/>
              </a:rPr>
              <a:t> منصور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بكلام يسوع)2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1578"/>
            <a:ext cx="9144000" cy="5345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(أنا عندي كتاب وأنا </a:t>
            </a:r>
            <a:r>
              <a:rPr lang="ar-EG" sz="6000" b="1" dirty="0" err="1">
                <a:latin typeface="Arial" charset="0"/>
                <a:cs typeface="Arial" charset="0"/>
              </a:rPr>
              <a:t>حبيته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20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  وجوة في قلبــــــي خبيته)2</a:t>
            </a:r>
          </a:p>
          <a:p>
            <a:pPr algn="ctr" rtl="1">
              <a:lnSpc>
                <a:spcPct val="200000"/>
              </a:lnSpc>
            </a:pPr>
            <a:r>
              <a:rPr lang="ar-EG" sz="6000" b="1" dirty="0"/>
              <a:t>وجوة في قلبي خبيته</a:t>
            </a:r>
          </a:p>
        </p:txBody>
      </p:sp>
    </p:spTree>
    <p:extLst>
      <p:ext uri="{BB962C8B-B14F-4D97-AF65-F5344CB8AC3E}">
        <p14:creationId xmlns:p14="http://schemas.microsoft.com/office/powerpoint/2010/main" val="39988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49</Words>
  <Application>Microsoft Office PowerPoint</Application>
  <PresentationFormat>عرض على الشاشة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2025-04-06T14:40:22Z</dcterms:modified>
</cp:coreProperties>
</file>