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5" r:id="rId3"/>
    <p:sldId id="346" r:id="rId4"/>
    <p:sldId id="335" r:id="rId5"/>
    <p:sldId id="347" r:id="rId6"/>
    <p:sldId id="348" r:id="rId7"/>
    <p:sldId id="349" r:id="rId8"/>
    <p:sldId id="350" r:id="rId9"/>
    <p:sldId id="351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93" d="100"/>
          <a:sy n="93" d="100"/>
        </p:scale>
        <p:origin x="1616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452367"/>
            <a:ext cx="8763000" cy="2443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6600" b="1" dirty="0">
                <a:latin typeface="Arial" charset="0"/>
                <a:cs typeface="Arial" charset="0"/>
              </a:rPr>
              <a:t>باللي غالب لينا غلبة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15426"/>
            <a:ext cx="9144000" cy="4999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1-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وقتنا وياك مش مهدور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تجديد للذهن وبِر ونور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وزي نحميا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بنبني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في سور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والعدو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بيعاير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انه ما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يكملش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وقتنا وياك مش مهدور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تجديد للذهن وبِر ونور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كنوح و الفُلك سنين وشهور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بناه رغم الكل ما </a:t>
            </a:r>
            <a:r>
              <a:rPr lang="ar-EG" sz="6000" b="1" dirty="0" err="1">
                <a:latin typeface="Arial" charset="0"/>
                <a:cs typeface="Arial" charset="0"/>
              </a:rPr>
              <a:t>آمنش</a:t>
            </a:r>
            <a:endParaRPr lang="ar-EG" sz="60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526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7186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باللي غالب لينا غلبة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على أرواح شريرة سالبة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و مهما بقوتها محاربة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هادمين حصون هادمين ظنون</a:t>
            </a:r>
          </a:p>
          <a:p>
            <a:pPr algn="ctr">
              <a:lnSpc>
                <a:spcPct val="150000"/>
              </a:lnSpc>
              <a:defRPr/>
            </a:pPr>
            <a:endParaRPr lang="ar-EG" sz="54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061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000" b="1">
                <a:solidFill>
                  <a:srgbClr val="003300"/>
                </a:solidFill>
              </a:rPr>
              <a:t>صاحين ونسهر بنحارب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>
                <a:solidFill>
                  <a:srgbClr val="003300"/>
                </a:solidFill>
              </a:rPr>
              <a:t>فرحين بالرغم في تجارب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>
                <a:solidFill>
                  <a:srgbClr val="003300"/>
                </a:solidFill>
              </a:rPr>
              <a:t>واثقين يسوع جوا القارب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>
                <a:solidFill>
                  <a:srgbClr val="003300"/>
                </a:solidFill>
              </a:rPr>
              <a:t>وبأسمه يتفك المسجون</a:t>
            </a: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96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823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400" b="1" dirty="0">
                <a:latin typeface="Arial" charset="0"/>
                <a:cs typeface="Arial" charset="0"/>
              </a:rPr>
              <a:t>2-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مايعش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ولادك جوا جحور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لينا وعد بتجديد كنسور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وف أيامنا تورينا عبور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فوق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مرتفاعتنا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وبيك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مانملش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738862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لو مهما </a:t>
            </a:r>
            <a:r>
              <a:rPr lang="ar-EG" sz="6000" b="1" dirty="0" err="1">
                <a:latin typeface="Arial" charset="0"/>
                <a:cs typeface="Arial" charset="0"/>
              </a:rPr>
              <a:t>خطاوي</a:t>
            </a:r>
            <a:r>
              <a:rPr lang="ar-EG" sz="6000" b="1" dirty="0">
                <a:latin typeface="Arial" charset="0"/>
                <a:cs typeface="Arial" charset="0"/>
              </a:rPr>
              <a:t> جهادنا تخور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بالنعمة </a:t>
            </a:r>
            <a:r>
              <a:rPr lang="ar-EG" sz="6000" b="1" dirty="0" err="1">
                <a:latin typeface="Arial" charset="0"/>
                <a:cs typeface="Arial" charset="0"/>
              </a:rPr>
              <a:t>مايسبش</a:t>
            </a:r>
            <a:r>
              <a:rPr lang="ar-EG" sz="6000" b="1" dirty="0">
                <a:latin typeface="Arial" charset="0"/>
                <a:cs typeface="Arial" charset="0"/>
              </a:rPr>
              <a:t> المكســــور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 err="1">
                <a:latin typeface="Arial" charset="0"/>
                <a:cs typeface="Arial" charset="0"/>
              </a:rPr>
              <a:t>وبنسعى</a:t>
            </a:r>
            <a:r>
              <a:rPr lang="ar-EG" sz="6000" b="1" dirty="0">
                <a:latin typeface="Arial" charset="0"/>
                <a:cs typeface="Arial" charset="0"/>
              </a:rPr>
              <a:t> نبقى ملــــح ونـــور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وبالهزيمـــــــة </a:t>
            </a:r>
            <a:r>
              <a:rPr lang="ar-EG" sz="6000" b="1" dirty="0" err="1">
                <a:latin typeface="Arial" charset="0"/>
                <a:cs typeface="Arial" charset="0"/>
              </a:rPr>
              <a:t>مابنقبلــــــش</a:t>
            </a:r>
            <a:endParaRPr lang="ar-EG" sz="60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096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7186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باللي غالب لينا غلبة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على أرواح شريرة سالبة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و مهما بقوتها محاربة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هادمين حصون هادمين ظنون</a:t>
            </a:r>
          </a:p>
          <a:p>
            <a:pPr algn="ctr">
              <a:lnSpc>
                <a:spcPct val="150000"/>
              </a:lnSpc>
              <a:defRPr/>
            </a:pPr>
            <a:endParaRPr lang="ar-EG" sz="5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3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061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000" b="1">
                <a:solidFill>
                  <a:srgbClr val="003300"/>
                </a:solidFill>
              </a:rPr>
              <a:t>صاحين ونسهر بنحارب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>
                <a:solidFill>
                  <a:srgbClr val="003300"/>
                </a:solidFill>
              </a:rPr>
              <a:t>فرحين بالرغم في تجارب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>
                <a:solidFill>
                  <a:srgbClr val="003300"/>
                </a:solidFill>
              </a:rPr>
              <a:t>واثقين يسوع جوا القارب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>
                <a:solidFill>
                  <a:srgbClr val="003300"/>
                </a:solidFill>
              </a:rPr>
              <a:t>وبأسمه يتفك المسجون</a:t>
            </a: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43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137</Words>
  <Application>Microsoft Office PowerPoint</Application>
  <PresentationFormat>عرض على الشاشة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2025-04-19T08:52:21Z</dcterms:modified>
</cp:coreProperties>
</file>