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5" r:id="rId3"/>
    <p:sldId id="336" r:id="rId4"/>
    <p:sldId id="338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ربي قام </a:t>
            </a:r>
            <a:r>
              <a:rPr lang="ar-EG" sz="8000" b="1" dirty="0" err="1">
                <a:latin typeface="Arial" charset="0"/>
                <a:cs typeface="Arial" charset="0"/>
              </a:rPr>
              <a:t>قام</a:t>
            </a:r>
            <a:r>
              <a:rPr lang="ar-EG" sz="8000" b="1" dirty="0">
                <a:latin typeface="Arial" charset="0"/>
                <a:cs typeface="Arial" charset="0"/>
              </a:rPr>
              <a:t> </a:t>
            </a:r>
            <a:r>
              <a:rPr lang="ar-EG" sz="8000" b="1" dirty="0" err="1">
                <a:latin typeface="Arial" charset="0"/>
                <a:cs typeface="Arial" charset="0"/>
              </a:rPr>
              <a:t>قام</a:t>
            </a:r>
            <a:r>
              <a:rPr lang="ar-EG" sz="8000" b="1" dirty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ربي قام </a:t>
            </a:r>
            <a:r>
              <a:rPr lang="ar-EG" sz="6600" b="1" dirty="0" err="1">
                <a:latin typeface="Arial" charset="0"/>
                <a:cs typeface="Arial" charset="0"/>
              </a:rPr>
              <a:t>قام</a:t>
            </a:r>
            <a:r>
              <a:rPr lang="ar-EG" sz="6600" b="1" dirty="0">
                <a:latin typeface="Arial" charset="0"/>
                <a:cs typeface="Arial" charset="0"/>
              </a:rPr>
              <a:t> </a:t>
            </a:r>
            <a:r>
              <a:rPr lang="ar-EG" sz="6600" b="1" dirty="0" err="1">
                <a:latin typeface="Arial" charset="0"/>
                <a:cs typeface="Arial" charset="0"/>
              </a:rPr>
              <a:t>قام</a:t>
            </a:r>
            <a:r>
              <a:rPr lang="ar-EG" sz="6600" b="1" dirty="0">
                <a:latin typeface="Arial" charset="0"/>
                <a:cs typeface="Arial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ربي يسوع قام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خبر هام </a:t>
            </a:r>
            <a:r>
              <a:rPr lang="ar-EG" sz="6600" b="1" dirty="0" err="1">
                <a:latin typeface="Arial" charset="0"/>
                <a:cs typeface="Arial" charset="0"/>
              </a:rPr>
              <a:t>هام</a:t>
            </a:r>
            <a:r>
              <a:rPr lang="ar-EG" sz="6600" b="1" dirty="0">
                <a:latin typeface="Arial" charset="0"/>
                <a:cs typeface="Arial" charset="0"/>
              </a:rPr>
              <a:t> </a:t>
            </a:r>
            <a:r>
              <a:rPr lang="ar-EG" sz="6600" b="1" dirty="0" err="1">
                <a:latin typeface="Arial" charset="0"/>
                <a:cs typeface="Arial" charset="0"/>
              </a:rPr>
              <a:t>هام</a:t>
            </a:r>
            <a:r>
              <a:rPr lang="ar-EG" sz="6600" b="1" dirty="0">
                <a:latin typeface="Arial" charset="0"/>
                <a:cs typeface="Arial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ربي يسوع قام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err="1">
                <a:latin typeface="Arial" charset="0"/>
                <a:cs typeface="Arial" charset="0"/>
              </a:rPr>
              <a:t>بحتفل</a:t>
            </a:r>
            <a:r>
              <a:rPr lang="ar-EG" sz="6600" b="1" dirty="0">
                <a:latin typeface="Arial" charset="0"/>
                <a:cs typeface="Arial" charset="0"/>
              </a:rPr>
              <a:t> طول حياتي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ربي إداني سلام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>
                <a:latin typeface="Arial" charset="0"/>
                <a:cs typeface="Arial" charset="0"/>
              </a:rPr>
              <a:t>دا</a:t>
            </a:r>
            <a:r>
              <a:rPr lang="ar-EG" sz="6600" b="1" dirty="0">
                <a:latin typeface="Arial" charset="0"/>
                <a:cs typeface="Arial" charset="0"/>
              </a:rPr>
              <a:t> مش عيد </a:t>
            </a:r>
            <a:r>
              <a:rPr lang="ar-EG" sz="6600" b="1" dirty="0" err="1">
                <a:latin typeface="Arial" charset="0"/>
                <a:cs typeface="Arial" charset="0"/>
              </a:rPr>
              <a:t>ييجي</a:t>
            </a:r>
            <a:r>
              <a:rPr lang="ar-EG" sz="6600" b="1" dirty="0">
                <a:latin typeface="Arial" charset="0"/>
                <a:cs typeface="Arial" charset="0"/>
              </a:rPr>
              <a:t> ويخلص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لكن طول الأيام</a:t>
            </a:r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>
                <a:latin typeface="Arial" charset="0"/>
                <a:cs typeface="Arial" charset="0"/>
              </a:rPr>
              <a:t>شكراً علشان إنت أنقذتتي</a:t>
            </a:r>
          </a:p>
          <a:p>
            <a:pPr algn="ctr" rtl="1">
              <a:lnSpc>
                <a:spcPct val="150000"/>
              </a:lnSpc>
            </a:pPr>
            <a:r>
              <a:rPr lang="ar-EG" sz="6000" b="1">
                <a:latin typeface="Arial" charset="0"/>
                <a:cs typeface="Arial" charset="0"/>
              </a:rPr>
              <a:t>شكراً علشان إنت جملتني</a:t>
            </a:r>
          </a:p>
          <a:p>
            <a:pPr algn="ctr" rtl="1">
              <a:lnSpc>
                <a:spcPct val="150000"/>
              </a:lnSpc>
            </a:pPr>
            <a:r>
              <a:rPr lang="ar-EG" sz="6000" b="1">
                <a:latin typeface="Arial" charset="0"/>
                <a:cs typeface="Arial" charset="0"/>
              </a:rPr>
              <a:t>شكراً عالحرية دايما من الخطية</a:t>
            </a:r>
          </a:p>
          <a:p>
            <a:pPr algn="ctr" rtl="1">
              <a:lnSpc>
                <a:spcPct val="150000"/>
              </a:lnSpc>
            </a:pPr>
            <a:r>
              <a:rPr lang="ar-EG" sz="6000" b="1">
                <a:latin typeface="Arial" charset="0"/>
                <a:cs typeface="Arial" charset="0"/>
              </a:rPr>
              <a:t>شكرا ليك فادي فرحتني</a:t>
            </a:r>
            <a:endParaRPr lang="ar-EG" sz="6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43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50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2025-04-19T08:45:37Z</dcterms:modified>
</cp:coreProperties>
</file>