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325" r:id="rId3"/>
    <p:sldId id="336" r:id="rId4"/>
    <p:sldId id="338" r:id="rId5"/>
    <p:sldId id="295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93" d="100"/>
          <a:sy n="93" d="100"/>
        </p:scale>
        <p:origin x="1616" y="6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791841"/>
            <a:ext cx="8763000" cy="2941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ترنيمة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>
                <a:latin typeface="Arial" charset="0"/>
                <a:cs typeface="Arial" charset="0"/>
              </a:rPr>
              <a:t>ربي قام </a:t>
            </a:r>
            <a:r>
              <a:rPr lang="ar-EG" sz="8000" b="1" dirty="0" err="1">
                <a:latin typeface="Arial" charset="0"/>
                <a:cs typeface="Arial" charset="0"/>
              </a:rPr>
              <a:t>قام</a:t>
            </a:r>
            <a:r>
              <a:rPr lang="ar-EG" sz="8000" b="1" dirty="0">
                <a:latin typeface="Arial" charset="0"/>
                <a:cs typeface="Arial" charset="0"/>
              </a:rPr>
              <a:t> </a:t>
            </a:r>
            <a:r>
              <a:rPr lang="ar-EG" sz="8000" b="1" dirty="0" err="1">
                <a:latin typeface="Arial" charset="0"/>
                <a:cs typeface="Arial" charset="0"/>
              </a:rPr>
              <a:t>قام</a:t>
            </a:r>
            <a:r>
              <a:rPr lang="ar-EG" sz="8000" b="1" dirty="0">
                <a:latin typeface="Arial" charset="0"/>
                <a:cs typeface="Arial" charset="0"/>
              </a:rPr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55912"/>
            <a:ext cx="91440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>
                <a:latin typeface="Arial" charset="0"/>
                <a:cs typeface="Arial" charset="0"/>
              </a:rPr>
              <a:t>ربي قام </a:t>
            </a:r>
            <a:r>
              <a:rPr lang="ar-EG" sz="6600" b="1" dirty="0" err="1">
                <a:latin typeface="Arial" charset="0"/>
                <a:cs typeface="Arial" charset="0"/>
              </a:rPr>
              <a:t>قام</a:t>
            </a:r>
            <a:r>
              <a:rPr lang="ar-EG" sz="6600" b="1" dirty="0">
                <a:latin typeface="Arial" charset="0"/>
                <a:cs typeface="Arial" charset="0"/>
              </a:rPr>
              <a:t> </a:t>
            </a:r>
            <a:r>
              <a:rPr lang="ar-EG" sz="6600" b="1" dirty="0" err="1">
                <a:latin typeface="Arial" charset="0"/>
                <a:cs typeface="Arial" charset="0"/>
              </a:rPr>
              <a:t>قام</a:t>
            </a:r>
            <a:r>
              <a:rPr lang="ar-EG" sz="6600" b="1" dirty="0">
                <a:latin typeface="Arial" charset="0"/>
                <a:cs typeface="Arial" charset="0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latin typeface="Arial" charset="0"/>
                <a:cs typeface="Arial" charset="0"/>
              </a:rPr>
              <a:t>ربي يسوع قام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latin typeface="Arial" charset="0"/>
                <a:cs typeface="Arial" charset="0"/>
              </a:rPr>
              <a:t>خبر هام </a:t>
            </a:r>
            <a:r>
              <a:rPr lang="ar-EG" sz="6600" b="1" dirty="0" err="1">
                <a:latin typeface="Arial" charset="0"/>
                <a:cs typeface="Arial" charset="0"/>
              </a:rPr>
              <a:t>هام</a:t>
            </a:r>
            <a:r>
              <a:rPr lang="ar-EG" sz="6600" b="1" dirty="0">
                <a:latin typeface="Arial" charset="0"/>
                <a:cs typeface="Arial" charset="0"/>
              </a:rPr>
              <a:t> </a:t>
            </a:r>
            <a:r>
              <a:rPr lang="ar-EG" sz="6600" b="1" dirty="0" err="1">
                <a:latin typeface="Arial" charset="0"/>
                <a:cs typeface="Arial" charset="0"/>
              </a:rPr>
              <a:t>هام</a:t>
            </a:r>
            <a:r>
              <a:rPr lang="ar-EG" sz="6600" b="1" dirty="0">
                <a:latin typeface="Arial" charset="0"/>
                <a:cs typeface="Arial" charset="0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latin typeface="Arial" charset="0"/>
                <a:cs typeface="Arial" charset="0"/>
              </a:rPr>
              <a:t>ربي يسوع قام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1748"/>
            <a:ext cx="91440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err="1">
                <a:latin typeface="Arial" charset="0"/>
                <a:cs typeface="Arial" charset="0"/>
              </a:rPr>
              <a:t>بحتفل</a:t>
            </a:r>
            <a:r>
              <a:rPr lang="ar-EG" sz="6600" b="1" dirty="0">
                <a:latin typeface="Arial" charset="0"/>
                <a:cs typeface="Arial" charset="0"/>
              </a:rPr>
              <a:t> طول حياتي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latin typeface="Arial" charset="0"/>
                <a:cs typeface="Arial" charset="0"/>
              </a:rPr>
              <a:t>ربي إداني سلام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err="1">
                <a:latin typeface="Arial" charset="0"/>
                <a:cs typeface="Arial" charset="0"/>
              </a:rPr>
              <a:t>دا</a:t>
            </a:r>
            <a:r>
              <a:rPr lang="ar-EG" sz="6600" b="1" dirty="0">
                <a:latin typeface="Arial" charset="0"/>
                <a:cs typeface="Arial" charset="0"/>
              </a:rPr>
              <a:t> مش عيد </a:t>
            </a:r>
            <a:r>
              <a:rPr lang="ar-EG" sz="6600" b="1" dirty="0" err="1">
                <a:latin typeface="Arial" charset="0"/>
                <a:cs typeface="Arial" charset="0"/>
              </a:rPr>
              <a:t>ييجي</a:t>
            </a:r>
            <a:r>
              <a:rPr lang="ar-EG" sz="6600" b="1" dirty="0">
                <a:latin typeface="Arial" charset="0"/>
                <a:cs typeface="Arial" charset="0"/>
              </a:rPr>
              <a:t> ويخلص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latin typeface="Arial" charset="0"/>
                <a:cs typeface="Arial" charset="0"/>
              </a:rPr>
              <a:t>لكن طول الأيام</a:t>
            </a:r>
          </a:p>
        </p:txBody>
      </p:sp>
    </p:spTree>
    <p:extLst>
      <p:ext uri="{BB962C8B-B14F-4D97-AF65-F5344CB8AC3E}">
        <p14:creationId xmlns:p14="http://schemas.microsoft.com/office/powerpoint/2010/main" val="1075312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06161"/>
            <a:ext cx="9144000" cy="5461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>
                <a:latin typeface="Arial" charset="0"/>
                <a:cs typeface="Arial" charset="0"/>
              </a:rPr>
              <a:t>شكراً علشان إنت أنقذتتي</a:t>
            </a:r>
          </a:p>
          <a:p>
            <a:pPr algn="ctr" rtl="1">
              <a:lnSpc>
                <a:spcPct val="150000"/>
              </a:lnSpc>
            </a:pPr>
            <a:r>
              <a:rPr lang="ar-EG" sz="6000" b="1">
                <a:latin typeface="Arial" charset="0"/>
                <a:cs typeface="Arial" charset="0"/>
              </a:rPr>
              <a:t>شكراً علشان إنت جملتني</a:t>
            </a:r>
          </a:p>
          <a:p>
            <a:pPr algn="ctr" rtl="1">
              <a:lnSpc>
                <a:spcPct val="150000"/>
              </a:lnSpc>
            </a:pPr>
            <a:r>
              <a:rPr lang="ar-EG" sz="6000" b="1">
                <a:latin typeface="Arial" charset="0"/>
                <a:cs typeface="Arial" charset="0"/>
              </a:rPr>
              <a:t>شكراً عالحرية دايما من الخطية</a:t>
            </a:r>
          </a:p>
          <a:p>
            <a:pPr algn="ctr" rtl="1">
              <a:lnSpc>
                <a:spcPct val="150000"/>
              </a:lnSpc>
            </a:pPr>
            <a:r>
              <a:rPr lang="ar-EG" sz="6000" b="1">
                <a:latin typeface="Arial" charset="0"/>
                <a:cs typeface="Arial" charset="0"/>
              </a:rPr>
              <a:t>شكرا ليك فادي فرحتني</a:t>
            </a:r>
            <a:endParaRPr lang="ar-EG" sz="6000" b="1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0439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898</TotalTime>
  <Words>50</Words>
  <Application>Microsoft Office PowerPoint</Application>
  <PresentationFormat>عرض على الشاشة (4:3)</PresentationFormat>
  <Paragraphs>14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116</cp:revision>
  <dcterms:created xsi:type="dcterms:W3CDTF">2021-12-07T14:30:00Z</dcterms:created>
  <dcterms:modified xsi:type="dcterms:W3CDTF">2025-04-19T08:45:37Z</dcterms:modified>
</cp:coreProperties>
</file>