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46" r:id="rId4"/>
    <p:sldId id="347" r:id="rId5"/>
    <p:sldId id="335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2367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قوتك هي صليبك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3-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اللي منه وبيه وليه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شىء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من الخليقة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طاع لموت والنبوة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بيه دي تمت بالحقيقة </a:t>
            </a:r>
          </a:p>
        </p:txBody>
      </p:sp>
    </p:spTree>
    <p:extLst>
      <p:ext uri="{BB962C8B-B14F-4D97-AF65-F5344CB8AC3E}">
        <p14:creationId xmlns:p14="http://schemas.microsoft.com/office/powerpoint/2010/main" val="789893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32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قِبِل التعري من أجل بري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حب باذل بدم غالـــــــي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 شـــــــال شرورنــــــــا </a:t>
            </a:r>
          </a:p>
        </p:txBody>
      </p:sp>
    </p:spTree>
    <p:extLst>
      <p:ext uri="{BB962C8B-B14F-4D97-AF65-F5344CB8AC3E}">
        <p14:creationId xmlns:p14="http://schemas.microsoft.com/office/powerpoint/2010/main" val="160469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16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ق:</a:t>
            </a:r>
            <a:r>
              <a:rPr lang="ar-EG" sz="6000" b="1" dirty="0">
                <a:solidFill>
                  <a:srgbClr val="003300"/>
                </a:solidFill>
              </a:rPr>
              <a:t>(قوتك هي صليبك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 جهالة لتاركيه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بجلدتك عنا شُفينا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إتسمر</a:t>
            </a:r>
            <a:r>
              <a:rPr lang="ar-EG" sz="6000" b="1" dirty="0">
                <a:solidFill>
                  <a:srgbClr val="003300"/>
                </a:solidFill>
              </a:rPr>
              <a:t> الصَّك عليه)2</a:t>
            </a:r>
          </a:p>
          <a:p>
            <a:pPr algn="ctr">
              <a:defRPr/>
            </a:pP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22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كان ذبيحة اشتمها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الآب بالرضا والسرور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رغم عاره ده افتخارنا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بالصليب مدى الدهور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01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بمرارة كل ضعف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صنعت لينا خلاص ثمين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بالمذلَّة والمعايرة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كنت ضمن المخطئين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32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قِبِل المحاكمة وكُل لطمة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عشان حاببنــــــــــا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حب فوق تصورنـــا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2806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16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ق:</a:t>
            </a:r>
            <a:r>
              <a:rPr lang="ar-EG" sz="6000" b="1" dirty="0">
                <a:solidFill>
                  <a:srgbClr val="003300"/>
                </a:solidFill>
              </a:rPr>
              <a:t>(قوتك هي صليبك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 جهالة لتاركيه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بجلدتك عنا شُفينا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إتسمر</a:t>
            </a:r>
            <a:r>
              <a:rPr lang="ar-EG" sz="6000" b="1" dirty="0">
                <a:solidFill>
                  <a:srgbClr val="003300"/>
                </a:solidFill>
              </a:rPr>
              <a:t> الصَّك عليه)2</a:t>
            </a:r>
          </a:p>
          <a:p>
            <a:pPr algn="ctr">
              <a:defRPr/>
            </a:pP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5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كان ذبيحة اشتمها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الآب بالرضا والسرور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رغم عاره ده افتخارنا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بالصليب مدى الدهور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2-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اللي صانع كل بِر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راضي يُحصى وسط أثمة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صار خطية و اتظلم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ملعون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قالش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ف ظُلمه كلمة </a:t>
            </a:r>
          </a:p>
        </p:txBody>
      </p:sp>
    </p:spTree>
    <p:extLst>
      <p:ext uri="{BB962C8B-B14F-4D97-AF65-F5344CB8AC3E}">
        <p14:creationId xmlns:p14="http://schemas.microsoft.com/office/powerpoint/2010/main" val="268026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32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قِبِل انه يُشتَم زي مجرم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صـــــــار حمـــــــــل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متساق للذبح لخلاصنا </a:t>
            </a:r>
          </a:p>
        </p:txBody>
      </p:sp>
    </p:spTree>
    <p:extLst>
      <p:ext uri="{BB962C8B-B14F-4D97-AF65-F5344CB8AC3E}">
        <p14:creationId xmlns:p14="http://schemas.microsoft.com/office/powerpoint/2010/main" val="36962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16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ق:</a:t>
            </a:r>
            <a:r>
              <a:rPr lang="ar-EG" sz="6000" b="1" dirty="0">
                <a:solidFill>
                  <a:srgbClr val="003300"/>
                </a:solidFill>
              </a:rPr>
              <a:t>(قوتك هي صليبك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 جهالة لتاركيه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بجلدتك عنا شُفينا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إتسمر</a:t>
            </a:r>
            <a:r>
              <a:rPr lang="ar-EG" sz="6000" b="1" dirty="0">
                <a:solidFill>
                  <a:srgbClr val="003300"/>
                </a:solidFill>
              </a:rPr>
              <a:t> الصَّك عليه)2</a:t>
            </a:r>
          </a:p>
          <a:p>
            <a:pPr algn="ctr">
              <a:defRPr/>
            </a:pP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8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كان ذبيحة اشتمها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الآب بالرضا والسرور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رغم عاره ده افتخارنا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بالصليب مدى الدهور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1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176</Words>
  <Application>Microsoft Office PowerPoint</Application>
  <PresentationFormat>عرض على الشاشة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2025-04-19T09:03:21Z</dcterms:modified>
</cp:coreProperties>
</file>