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68" y="3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015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5400" b="1" dirty="0">
                <a:latin typeface="Arial" charset="0"/>
                <a:cs typeface="Arial" charset="0"/>
              </a:rPr>
              <a:t>قد ينحني ويلتوي (لا يخطئ الآب)</a:t>
            </a:r>
            <a:endParaRPr lang="ar-EG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03685"/>
            <a:ext cx="9144000" cy="5539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>
                <a:latin typeface="Arial" charset="0"/>
                <a:cs typeface="Arial" charset="0"/>
              </a:rPr>
              <a:t>5-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وإذ رويداً تنجلي عن أُفقي الغيومْ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سأُدركُ أنَّ العَلِيّ هُو الآبُ الرَّحومْ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كَم قادنِي إذ دربي في ظَلامٍ وضبابْ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لن يخطئن أبداً بَلْ يَفعلُ الصَّوابْ</a:t>
            </a: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191394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25237"/>
            <a:ext cx="9144000" cy="3499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لا </a:t>
            </a:r>
            <a:r>
              <a:rPr lang="ar-EG" sz="6000" b="1" dirty="0" err="1">
                <a:solidFill>
                  <a:srgbClr val="003300"/>
                </a:solidFill>
              </a:rPr>
              <a:t>يخطيءُ</a:t>
            </a:r>
            <a:r>
              <a:rPr lang="ar-EG" sz="6000" b="1" dirty="0">
                <a:solidFill>
                  <a:srgbClr val="003300"/>
                </a:solidFill>
              </a:rPr>
              <a:t> الآبُ، لا </a:t>
            </a:r>
            <a:r>
              <a:rPr lang="ar-EG" sz="6000" b="1" dirty="0" err="1">
                <a:solidFill>
                  <a:srgbClr val="003300"/>
                </a:solidFill>
              </a:rPr>
              <a:t>يخطيءُ</a:t>
            </a:r>
            <a:r>
              <a:rPr lang="ar-EG" sz="6000" b="1" dirty="0">
                <a:solidFill>
                  <a:srgbClr val="003300"/>
                </a:solidFill>
              </a:rPr>
              <a:t> الآبُ</a:t>
            </a:r>
          </a:p>
          <a:p>
            <a:pPr algn="ctr">
              <a:lnSpc>
                <a:spcPct val="20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لا </a:t>
            </a:r>
            <a:r>
              <a:rPr lang="ar-EG" sz="6000" b="1" dirty="0" err="1">
                <a:solidFill>
                  <a:srgbClr val="003300"/>
                </a:solidFill>
              </a:rPr>
              <a:t>يخطيءُ</a:t>
            </a:r>
            <a:r>
              <a:rPr lang="ar-EG" sz="6000" b="1" dirty="0">
                <a:solidFill>
                  <a:srgbClr val="003300"/>
                </a:solidFill>
              </a:rPr>
              <a:t> ... هو على صــــواب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009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03685"/>
            <a:ext cx="9144000" cy="5539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قد ينحني ويلتوي طريقُ الآبِ لي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وقلبي يومًا يكتوي لِخطبٍ جَللِ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لكنني سأَسْعدُ فإن ذاكَ الآبِ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لا يُخطئُ، بل إنه دومًا على صواب</a:t>
            </a:r>
            <a:endParaRPr lang="ar-EG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25237"/>
            <a:ext cx="9144000" cy="3499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لا </a:t>
            </a:r>
            <a:r>
              <a:rPr lang="ar-EG" sz="6000" b="1" dirty="0" err="1">
                <a:solidFill>
                  <a:srgbClr val="003300"/>
                </a:solidFill>
              </a:rPr>
              <a:t>يخطيءُ</a:t>
            </a:r>
            <a:r>
              <a:rPr lang="ar-EG" sz="6000" b="1" dirty="0">
                <a:solidFill>
                  <a:srgbClr val="003300"/>
                </a:solidFill>
              </a:rPr>
              <a:t> الآبُ، لا </a:t>
            </a:r>
            <a:r>
              <a:rPr lang="ar-EG" sz="6000" b="1" dirty="0" err="1">
                <a:solidFill>
                  <a:srgbClr val="003300"/>
                </a:solidFill>
              </a:rPr>
              <a:t>يخطيءُ</a:t>
            </a:r>
            <a:r>
              <a:rPr lang="ar-EG" sz="6000" b="1" dirty="0">
                <a:solidFill>
                  <a:srgbClr val="003300"/>
                </a:solidFill>
              </a:rPr>
              <a:t> الآبُ</a:t>
            </a:r>
          </a:p>
          <a:p>
            <a:pPr algn="ctr">
              <a:lnSpc>
                <a:spcPct val="20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لا </a:t>
            </a:r>
            <a:r>
              <a:rPr lang="ar-EG" sz="6000" b="1" dirty="0" err="1">
                <a:solidFill>
                  <a:srgbClr val="003300"/>
                </a:solidFill>
              </a:rPr>
              <a:t>يخطيءُ</a:t>
            </a:r>
            <a:r>
              <a:rPr lang="ar-EG" sz="6000" b="1" dirty="0">
                <a:solidFill>
                  <a:srgbClr val="003300"/>
                </a:solidFill>
              </a:rPr>
              <a:t> ... هو على صــــواب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03685"/>
            <a:ext cx="9144000" cy="5539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>
                <a:latin typeface="Arial" charset="0"/>
                <a:cs typeface="Arial" charset="0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</a:rPr>
              <a:t>إن ضاعتِ الآمالُ، بل رجائي لو يَخيبْ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وما اشتَهيتُ لَمْ أنَلْ وخانني النَّصيبْ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سأثقُ في قائدي لن أخشى أو أهابْ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يَقودُني لا يُخطئُ ويَهدي لِلصوابْ</a:t>
            </a: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3330948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25237"/>
            <a:ext cx="9144000" cy="3499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لا </a:t>
            </a:r>
            <a:r>
              <a:rPr lang="ar-EG" sz="6000" b="1" dirty="0" err="1">
                <a:solidFill>
                  <a:srgbClr val="003300"/>
                </a:solidFill>
              </a:rPr>
              <a:t>يخطيءُ</a:t>
            </a:r>
            <a:r>
              <a:rPr lang="ar-EG" sz="6000" b="1" dirty="0">
                <a:solidFill>
                  <a:srgbClr val="003300"/>
                </a:solidFill>
              </a:rPr>
              <a:t> الآبُ، لا </a:t>
            </a:r>
            <a:r>
              <a:rPr lang="ar-EG" sz="6000" b="1" dirty="0" err="1">
                <a:solidFill>
                  <a:srgbClr val="003300"/>
                </a:solidFill>
              </a:rPr>
              <a:t>يخطيءُ</a:t>
            </a:r>
            <a:r>
              <a:rPr lang="ar-EG" sz="6000" b="1" dirty="0">
                <a:solidFill>
                  <a:srgbClr val="003300"/>
                </a:solidFill>
              </a:rPr>
              <a:t> الآبُ</a:t>
            </a:r>
          </a:p>
          <a:p>
            <a:pPr algn="ctr">
              <a:lnSpc>
                <a:spcPct val="20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لا </a:t>
            </a:r>
            <a:r>
              <a:rPr lang="ar-EG" sz="6000" b="1" dirty="0" err="1">
                <a:solidFill>
                  <a:srgbClr val="003300"/>
                </a:solidFill>
              </a:rPr>
              <a:t>يخطيءُ</a:t>
            </a:r>
            <a:r>
              <a:rPr lang="ar-EG" sz="6000" b="1" dirty="0">
                <a:solidFill>
                  <a:srgbClr val="003300"/>
                </a:solidFill>
              </a:rPr>
              <a:t> ... هو على صــــواب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43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03685"/>
            <a:ext cx="9144000" cy="5539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>
                <a:latin typeface="Arial" charset="0"/>
                <a:cs typeface="Arial" charset="0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إن حَلَّ ليلي أسودَ ولا صباحَ لي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سأثقُ طولَ المدى في سَيدي العَلي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والشكُّ إن تساءلَ، عندي له جوابْ: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"لا يُخطئُ الآبُ، وما يفعلهُ صوابْ"</a:t>
            </a: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3248800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25237"/>
            <a:ext cx="9144000" cy="3499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لا </a:t>
            </a:r>
            <a:r>
              <a:rPr lang="ar-EG" sz="6000" b="1" dirty="0" err="1">
                <a:solidFill>
                  <a:srgbClr val="003300"/>
                </a:solidFill>
              </a:rPr>
              <a:t>يخطيءُ</a:t>
            </a:r>
            <a:r>
              <a:rPr lang="ar-EG" sz="6000" b="1" dirty="0">
                <a:solidFill>
                  <a:srgbClr val="003300"/>
                </a:solidFill>
              </a:rPr>
              <a:t> الآبُ، لا </a:t>
            </a:r>
            <a:r>
              <a:rPr lang="ar-EG" sz="6000" b="1" dirty="0" err="1">
                <a:solidFill>
                  <a:srgbClr val="003300"/>
                </a:solidFill>
              </a:rPr>
              <a:t>يخطيءُ</a:t>
            </a:r>
            <a:r>
              <a:rPr lang="ar-EG" sz="6000" b="1" dirty="0">
                <a:solidFill>
                  <a:srgbClr val="003300"/>
                </a:solidFill>
              </a:rPr>
              <a:t> الآبُ</a:t>
            </a:r>
          </a:p>
          <a:p>
            <a:pPr algn="ctr">
              <a:lnSpc>
                <a:spcPct val="20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لا </a:t>
            </a:r>
            <a:r>
              <a:rPr lang="ar-EG" sz="6000" b="1" dirty="0" err="1">
                <a:solidFill>
                  <a:srgbClr val="003300"/>
                </a:solidFill>
              </a:rPr>
              <a:t>يخطيءُ</a:t>
            </a:r>
            <a:r>
              <a:rPr lang="ar-EG" sz="6000" b="1" dirty="0">
                <a:solidFill>
                  <a:srgbClr val="003300"/>
                </a:solidFill>
              </a:rPr>
              <a:t> ... هو على صــــواب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697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03685"/>
            <a:ext cx="9144000" cy="5539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>
                <a:latin typeface="Arial" charset="0"/>
                <a:cs typeface="Arial" charset="0"/>
              </a:rPr>
              <a:t>4-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ما أكثرَ ما لا أرى إذ بصري قَصيرْ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أو لا أَعِي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مَاقَد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جرى،وما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شأنَ المصير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لكنني أُلقي الجميعَ بين يديَ الآبْ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فهو الذي لا يُخطئ، بل يفعلُ الصوابْ</a:t>
            </a: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2182339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25237"/>
            <a:ext cx="9144000" cy="3499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لا </a:t>
            </a:r>
            <a:r>
              <a:rPr lang="ar-EG" sz="6000" b="1" dirty="0" err="1">
                <a:solidFill>
                  <a:srgbClr val="003300"/>
                </a:solidFill>
              </a:rPr>
              <a:t>يخطيءُ</a:t>
            </a:r>
            <a:r>
              <a:rPr lang="ar-EG" sz="6000" b="1" dirty="0">
                <a:solidFill>
                  <a:srgbClr val="003300"/>
                </a:solidFill>
              </a:rPr>
              <a:t> الآبُ، لا </a:t>
            </a:r>
            <a:r>
              <a:rPr lang="ar-EG" sz="6000" b="1" dirty="0" err="1">
                <a:solidFill>
                  <a:srgbClr val="003300"/>
                </a:solidFill>
              </a:rPr>
              <a:t>يخطيءُ</a:t>
            </a:r>
            <a:r>
              <a:rPr lang="ar-EG" sz="6000" b="1" dirty="0">
                <a:solidFill>
                  <a:srgbClr val="003300"/>
                </a:solidFill>
              </a:rPr>
              <a:t> الآبُ</a:t>
            </a:r>
          </a:p>
          <a:p>
            <a:pPr algn="ctr">
              <a:lnSpc>
                <a:spcPct val="20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لا </a:t>
            </a:r>
            <a:r>
              <a:rPr lang="ar-EG" sz="6000" b="1" dirty="0" err="1">
                <a:solidFill>
                  <a:srgbClr val="003300"/>
                </a:solidFill>
              </a:rPr>
              <a:t>يخطيءُ</a:t>
            </a:r>
            <a:r>
              <a:rPr lang="ar-EG" sz="6000" b="1" dirty="0">
                <a:solidFill>
                  <a:srgbClr val="003300"/>
                </a:solidFill>
              </a:rPr>
              <a:t> ... هو على صــــواب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326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216</Words>
  <Application>Microsoft Office PowerPoint</Application>
  <PresentationFormat>عرض على الشاشة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117</cp:revision>
  <dcterms:created xsi:type="dcterms:W3CDTF">2021-12-07T14:30:00Z</dcterms:created>
  <dcterms:modified xsi:type="dcterms:W3CDTF">2025-04-06T14:22:26Z</dcterms:modified>
</cp:coreProperties>
</file>