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75" r:id="rId2"/>
    <p:sldId id="325" r:id="rId3"/>
    <p:sldId id="346" r:id="rId4"/>
    <p:sldId id="335" r:id="rId5"/>
    <p:sldId id="347" r:id="rId6"/>
    <p:sldId id="348" r:id="rId7"/>
    <p:sldId id="349" r:id="rId8"/>
    <p:sldId id="350" r:id="rId9"/>
    <p:sldId id="351" r:id="rId10"/>
    <p:sldId id="352" r:id="rId11"/>
    <p:sldId id="295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94" autoAdjust="0"/>
    <p:restoredTop sz="94660"/>
  </p:normalViewPr>
  <p:slideViewPr>
    <p:cSldViewPr>
      <p:cViewPr varScale="1">
        <p:scale>
          <a:sx n="93" d="100"/>
          <a:sy n="93" d="100"/>
        </p:scale>
        <p:origin x="1616" y="6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6/9/2026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6/9/2026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52400" y="791841"/>
            <a:ext cx="8763000" cy="29419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/>
              <a:t>ترنيمة</a:t>
            </a:r>
          </a:p>
          <a:p>
            <a:pPr algn="ctr">
              <a:lnSpc>
                <a:spcPct val="150000"/>
              </a:lnSpc>
            </a:pPr>
            <a:r>
              <a:rPr lang="ar-EG" sz="8000" b="1" dirty="0"/>
              <a:t>مالي غيرك ألجأ ليه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435888"/>
            <a:ext cx="914400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dirty="0">
                <a:latin typeface="Arial" charset="0"/>
                <a:cs typeface="Arial" charset="0"/>
              </a:rPr>
              <a:t>1-</a:t>
            </a:r>
          </a:p>
          <a:p>
            <a:pPr algn="ctr" rtl="1"/>
            <a:r>
              <a:rPr lang="ar-EG" sz="7200" b="1" dirty="0"/>
              <a:t>مالي غيرك ألجأ ليه </a:t>
            </a:r>
          </a:p>
          <a:p>
            <a:pPr algn="ctr" rtl="1"/>
            <a:r>
              <a:rPr lang="ar-EG" sz="7200" b="1" dirty="0"/>
              <a:t>ربي وأنا تعبان</a:t>
            </a:r>
            <a:br>
              <a:rPr lang="ar-EG" sz="7200" b="1" dirty="0"/>
            </a:br>
            <a:r>
              <a:rPr lang="ar-EG" sz="7200" b="1" dirty="0"/>
              <a:t>مالي غيرك أحتمي بيه </a:t>
            </a:r>
          </a:p>
          <a:p>
            <a:pPr algn="ctr" rtl="1"/>
            <a:r>
              <a:rPr lang="ar-EG" sz="7200" b="1" dirty="0"/>
              <a:t>لو جار الزمان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914400"/>
            <a:ext cx="9144000" cy="44745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 err="1"/>
              <a:t>إنت</a:t>
            </a:r>
            <a:r>
              <a:rPr lang="ar-EG" sz="6600" b="1" dirty="0"/>
              <a:t> ضامن بكره ويومي </a:t>
            </a:r>
          </a:p>
          <a:p>
            <a:pPr algn="ctr" rtl="1">
              <a:lnSpc>
                <a:spcPct val="150000"/>
              </a:lnSpc>
            </a:pPr>
            <a:r>
              <a:rPr lang="ar-EG" sz="6600" b="1" dirty="0" err="1"/>
              <a:t>إنت</a:t>
            </a:r>
            <a:r>
              <a:rPr lang="ar-EG" sz="6600" b="1" dirty="0"/>
              <a:t> بتعطي راحة نومي</a:t>
            </a:r>
            <a:br>
              <a:rPr lang="ar-EG" sz="6600" b="1" dirty="0"/>
            </a:br>
            <a:r>
              <a:rPr lang="ar-EG" sz="6600" b="1" dirty="0" err="1"/>
              <a:t>إنت</a:t>
            </a:r>
            <a:r>
              <a:rPr lang="ar-EG" sz="6600" b="1" dirty="0"/>
              <a:t> وحدك بس </a:t>
            </a:r>
            <a:r>
              <a:rPr lang="ar-EG" sz="6600" b="1" dirty="0" err="1"/>
              <a:t>باقدر</a:t>
            </a:r>
            <a:r>
              <a:rPr lang="ar-EG" sz="6600" b="1" dirty="0"/>
              <a:t> ألجأ ليه</a:t>
            </a:r>
            <a:endParaRPr lang="ar-EG" sz="8800" b="1" dirty="0"/>
          </a:p>
        </p:txBody>
      </p:sp>
    </p:spTree>
    <p:extLst>
      <p:ext uri="{BB962C8B-B14F-4D97-AF65-F5344CB8AC3E}">
        <p14:creationId xmlns:p14="http://schemas.microsoft.com/office/powerpoint/2010/main" val="2400757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481594"/>
            <a:ext cx="9144000" cy="50810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ar-EG" sz="6600" b="1" dirty="0">
                <a:solidFill>
                  <a:srgbClr val="003300"/>
                </a:solidFill>
              </a:rPr>
              <a:t>القرار:</a:t>
            </a:r>
          </a:p>
          <a:p>
            <a:pPr algn="ctr">
              <a:lnSpc>
                <a:spcPct val="150000"/>
              </a:lnSpc>
            </a:pPr>
            <a:r>
              <a:rPr lang="ar-EG" sz="8000" b="1" u="none" strike="noStrike" dirty="0">
                <a:solidFill>
                  <a:srgbClr val="003300"/>
                </a:solidFill>
                <a:effectLst/>
                <a:latin typeface="Arial" panose="020B0604020202020204" pitchFamily="34" charset="0"/>
              </a:rPr>
              <a:t>مالي غيرك</a:t>
            </a:r>
          </a:p>
          <a:p>
            <a:pPr algn="ctr">
              <a:lnSpc>
                <a:spcPct val="150000"/>
              </a:lnSpc>
            </a:pPr>
            <a:r>
              <a:rPr lang="ar-EG" sz="8000" b="1" u="none" strike="noStrike" dirty="0">
                <a:solidFill>
                  <a:srgbClr val="003300"/>
                </a:solidFill>
                <a:effectLst/>
                <a:latin typeface="Arial" panose="020B0604020202020204" pitchFamily="34" charset="0"/>
              </a:rPr>
              <a:t>مالي غيرك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435888"/>
            <a:ext cx="914400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4800" b="1" dirty="0">
                <a:latin typeface="Arial" charset="0"/>
                <a:cs typeface="Arial" charset="0"/>
              </a:rPr>
              <a:t>2-</a:t>
            </a:r>
          </a:p>
          <a:p>
            <a:pPr algn="ctr" rtl="1"/>
            <a:r>
              <a:rPr lang="ar-EG" sz="6600" b="1" dirty="0"/>
              <a:t>وقت التعب وقت الحزن </a:t>
            </a:r>
          </a:p>
          <a:p>
            <a:pPr algn="ctr" rtl="1"/>
            <a:r>
              <a:rPr lang="ar-EG" sz="6600" b="1" dirty="0" err="1"/>
              <a:t>إنت</a:t>
            </a:r>
            <a:r>
              <a:rPr lang="ar-EG" sz="6600" b="1" dirty="0"/>
              <a:t> تعزيني </a:t>
            </a:r>
          </a:p>
          <a:p>
            <a:pPr algn="ctr" rtl="1"/>
            <a:r>
              <a:rPr lang="ar-EG" sz="6600" b="1" dirty="0"/>
              <a:t>بأتون اللهب وسط المحن </a:t>
            </a:r>
          </a:p>
          <a:p>
            <a:pPr algn="ctr" rtl="1"/>
            <a:r>
              <a:rPr lang="ar-EG" sz="6600" b="1" dirty="0"/>
              <a:t>روحك يحميني</a:t>
            </a:r>
          </a:p>
        </p:txBody>
      </p:sp>
    </p:spTree>
    <p:extLst>
      <p:ext uri="{BB962C8B-B14F-4D97-AF65-F5344CB8AC3E}">
        <p14:creationId xmlns:p14="http://schemas.microsoft.com/office/powerpoint/2010/main" val="3968546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914400"/>
            <a:ext cx="9144000" cy="44745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 err="1"/>
              <a:t>إنت</a:t>
            </a:r>
            <a:r>
              <a:rPr lang="ar-EG" sz="6600" b="1" dirty="0"/>
              <a:t> رفيقي بطريقي </a:t>
            </a:r>
          </a:p>
          <a:p>
            <a:pPr algn="ctr" rtl="1">
              <a:lnSpc>
                <a:spcPct val="150000"/>
              </a:lnSpc>
            </a:pPr>
            <a:r>
              <a:rPr lang="ar-EG" sz="6600" b="1" dirty="0"/>
              <a:t> وقت ضيقي </a:t>
            </a:r>
            <a:r>
              <a:rPr lang="ar-EG" sz="6600" b="1" dirty="0" err="1"/>
              <a:t>بألجا</a:t>
            </a:r>
            <a:r>
              <a:rPr lang="ar-EG" sz="6600" b="1" dirty="0"/>
              <a:t> ليك</a:t>
            </a:r>
          </a:p>
          <a:p>
            <a:pPr algn="ctr" rtl="1">
              <a:lnSpc>
                <a:spcPct val="150000"/>
              </a:lnSpc>
            </a:pPr>
            <a:r>
              <a:rPr lang="ar-EG" sz="6600" b="1" dirty="0"/>
              <a:t>مالي غيرك</a:t>
            </a:r>
            <a:endParaRPr lang="ar-EG" sz="8800" b="1" dirty="0"/>
          </a:p>
        </p:txBody>
      </p:sp>
    </p:spTree>
    <p:extLst>
      <p:ext uri="{BB962C8B-B14F-4D97-AF65-F5344CB8AC3E}">
        <p14:creationId xmlns:p14="http://schemas.microsoft.com/office/powerpoint/2010/main" val="38908718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481594"/>
            <a:ext cx="9144000" cy="50810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ar-EG" sz="6600" b="1" dirty="0">
                <a:solidFill>
                  <a:srgbClr val="003300"/>
                </a:solidFill>
              </a:rPr>
              <a:t>القرار:</a:t>
            </a:r>
          </a:p>
          <a:p>
            <a:pPr algn="ctr">
              <a:lnSpc>
                <a:spcPct val="150000"/>
              </a:lnSpc>
            </a:pPr>
            <a:r>
              <a:rPr lang="ar-EG" sz="8000" b="1" u="none" strike="noStrike" dirty="0">
                <a:solidFill>
                  <a:srgbClr val="003300"/>
                </a:solidFill>
                <a:effectLst/>
                <a:latin typeface="Arial" panose="020B0604020202020204" pitchFamily="34" charset="0"/>
              </a:rPr>
              <a:t>مالي غيرك</a:t>
            </a:r>
          </a:p>
          <a:p>
            <a:pPr algn="ctr">
              <a:lnSpc>
                <a:spcPct val="150000"/>
              </a:lnSpc>
            </a:pPr>
            <a:r>
              <a:rPr lang="ar-EG" sz="8000" b="1" u="none" strike="noStrike" dirty="0">
                <a:solidFill>
                  <a:srgbClr val="003300"/>
                </a:solidFill>
                <a:effectLst/>
                <a:latin typeface="Arial" panose="020B0604020202020204" pitchFamily="34" charset="0"/>
              </a:rPr>
              <a:t>مالي غيرك</a:t>
            </a:r>
          </a:p>
        </p:txBody>
      </p:sp>
    </p:spTree>
    <p:extLst>
      <p:ext uri="{BB962C8B-B14F-4D97-AF65-F5344CB8AC3E}">
        <p14:creationId xmlns:p14="http://schemas.microsoft.com/office/powerpoint/2010/main" val="39579092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435888"/>
            <a:ext cx="914400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4800" b="1" dirty="0">
                <a:latin typeface="Arial" charset="0"/>
                <a:cs typeface="Arial" charset="0"/>
              </a:rPr>
              <a:t>3-</a:t>
            </a:r>
          </a:p>
          <a:p>
            <a:pPr algn="ctr" rtl="1"/>
            <a:r>
              <a:rPr lang="ar-EG" sz="6600" b="1" dirty="0" err="1"/>
              <a:t>إنت</a:t>
            </a:r>
            <a:r>
              <a:rPr lang="ar-EG" sz="6600" b="1" dirty="0"/>
              <a:t> بتمسح دمع عيوني</a:t>
            </a:r>
          </a:p>
          <a:p>
            <a:pPr algn="ctr" rtl="1"/>
            <a:r>
              <a:rPr lang="ar-EG" sz="6600" b="1" dirty="0"/>
              <a:t>وبتبدد آهاتي</a:t>
            </a:r>
          </a:p>
          <a:p>
            <a:pPr algn="ctr" rtl="1"/>
            <a:r>
              <a:rPr lang="ar-EG" sz="6600" b="1" dirty="0" err="1"/>
              <a:t>إنت</a:t>
            </a:r>
            <a:r>
              <a:rPr lang="ar-EG" sz="6600" b="1" dirty="0"/>
              <a:t> </a:t>
            </a:r>
            <a:r>
              <a:rPr lang="ar-EG" sz="6600" b="1" dirty="0" err="1"/>
              <a:t>إمبارح</a:t>
            </a:r>
            <a:r>
              <a:rPr lang="ar-EG" sz="6600" b="1" dirty="0"/>
              <a:t> يومي وبكره </a:t>
            </a:r>
          </a:p>
          <a:p>
            <a:pPr algn="ctr" rtl="1"/>
            <a:r>
              <a:rPr lang="ar-EG" sz="6600" b="1" dirty="0"/>
              <a:t>عمري وكل حياتي</a:t>
            </a:r>
          </a:p>
        </p:txBody>
      </p:sp>
    </p:spTree>
    <p:extLst>
      <p:ext uri="{BB962C8B-B14F-4D97-AF65-F5344CB8AC3E}">
        <p14:creationId xmlns:p14="http://schemas.microsoft.com/office/powerpoint/2010/main" val="10158181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914400"/>
            <a:ext cx="9144000" cy="44745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 err="1"/>
              <a:t>بتطمني</a:t>
            </a:r>
            <a:r>
              <a:rPr lang="ar-EG" sz="6600" b="1" dirty="0"/>
              <a:t> و </a:t>
            </a:r>
            <a:r>
              <a:rPr lang="ar-EG" sz="6600" b="1" dirty="0" err="1"/>
              <a:t>بتحضني</a:t>
            </a:r>
            <a:r>
              <a:rPr lang="ar-EG" sz="6600" b="1" dirty="0"/>
              <a:t> </a:t>
            </a:r>
          </a:p>
          <a:p>
            <a:pPr algn="ctr" rtl="1">
              <a:lnSpc>
                <a:spcPct val="150000"/>
              </a:lnSpc>
            </a:pPr>
            <a:r>
              <a:rPr lang="ar-EG" sz="6600" b="1" dirty="0"/>
              <a:t>ما </a:t>
            </a:r>
            <a:r>
              <a:rPr lang="ar-EG" sz="6600" b="1" dirty="0" err="1"/>
              <a:t>بتتركني</a:t>
            </a:r>
            <a:r>
              <a:rPr lang="ar-EG" sz="6600" b="1" dirty="0"/>
              <a:t> لحظة عينيك</a:t>
            </a:r>
          </a:p>
          <a:p>
            <a:pPr algn="ctr" rtl="1">
              <a:lnSpc>
                <a:spcPct val="150000"/>
              </a:lnSpc>
            </a:pPr>
            <a:r>
              <a:rPr lang="ar-EG" sz="6600" b="1" dirty="0"/>
              <a:t>مالي غيرك</a:t>
            </a:r>
            <a:endParaRPr lang="ar-EG" sz="8800" b="1" dirty="0"/>
          </a:p>
        </p:txBody>
      </p:sp>
    </p:spTree>
    <p:extLst>
      <p:ext uri="{BB962C8B-B14F-4D97-AF65-F5344CB8AC3E}">
        <p14:creationId xmlns:p14="http://schemas.microsoft.com/office/powerpoint/2010/main" val="29168728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481594"/>
            <a:ext cx="9144000" cy="50810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ar-EG" sz="6600" b="1" dirty="0">
                <a:solidFill>
                  <a:srgbClr val="003300"/>
                </a:solidFill>
              </a:rPr>
              <a:t>القرار:</a:t>
            </a:r>
          </a:p>
          <a:p>
            <a:pPr algn="ctr">
              <a:lnSpc>
                <a:spcPct val="150000"/>
              </a:lnSpc>
            </a:pPr>
            <a:r>
              <a:rPr lang="ar-EG" sz="8000" b="1" u="none" strike="noStrike" dirty="0">
                <a:solidFill>
                  <a:srgbClr val="003300"/>
                </a:solidFill>
                <a:effectLst/>
                <a:latin typeface="Arial" panose="020B0604020202020204" pitchFamily="34" charset="0"/>
              </a:rPr>
              <a:t>مالي غيرك</a:t>
            </a:r>
          </a:p>
          <a:p>
            <a:pPr algn="ctr">
              <a:lnSpc>
                <a:spcPct val="150000"/>
              </a:lnSpc>
            </a:pPr>
            <a:r>
              <a:rPr lang="ar-EG" sz="8000" b="1" u="none" strike="noStrike" dirty="0">
                <a:solidFill>
                  <a:srgbClr val="003300"/>
                </a:solidFill>
                <a:effectLst/>
                <a:latin typeface="Arial" panose="020B0604020202020204" pitchFamily="34" charset="0"/>
              </a:rPr>
              <a:t>مالي غيرك</a:t>
            </a:r>
          </a:p>
        </p:txBody>
      </p:sp>
    </p:spTree>
    <p:extLst>
      <p:ext uri="{BB962C8B-B14F-4D97-AF65-F5344CB8AC3E}">
        <p14:creationId xmlns:p14="http://schemas.microsoft.com/office/powerpoint/2010/main" val="12824714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903</TotalTime>
  <Words>100</Words>
  <Application>Microsoft Office PowerPoint</Application>
  <PresentationFormat>عرض على الشاشة (4:3)</PresentationFormat>
  <Paragraphs>33</Paragraphs>
  <Slides>11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117</cp:revision>
  <dcterms:created xsi:type="dcterms:W3CDTF">2021-12-07T14:30:00Z</dcterms:created>
  <dcterms:modified xsi:type="dcterms:W3CDTF">2026-06-09T14:56:40Z</dcterms:modified>
</cp:coreProperties>
</file>